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6858000" cx="12192000"/>
  <p:notesSz cx="6858000" cy="9144000"/>
  <p:embeddedFontLst>
    <p:embeddedFont>
      <p:font typeface="Gill Sans"/>
      <p:regular r:id="rId18"/>
      <p:bold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0" roundtripDataSignature="AMtx7micxIPfFs7tfnsNiHIgnuRcMHizp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customschemas.google.com/relationships/presentationmetadata" Target="meta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GillSans-bold.fntdata"/><Relationship Id="rId6" Type="http://schemas.openxmlformats.org/officeDocument/2006/relationships/slide" Target="slides/slide2.xml"/><Relationship Id="rId18" Type="http://schemas.openxmlformats.org/officeDocument/2006/relationships/font" Target="fonts/GillSans-regular.fntdata"/><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2da1ccf9e8_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12da1ccf9e8_3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2da1ccf9e8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2da1ccf9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 name="Shape 14"/>
        <p:cNvGrpSpPr/>
        <p:nvPr/>
      </p:nvGrpSpPr>
      <p:grpSpPr>
        <a:xfrm>
          <a:off x="0" y="0"/>
          <a:ext cx="0" cy="0"/>
          <a:chOff x="0" y="0"/>
          <a:chExt cx="0" cy="0"/>
        </a:xfrm>
      </p:grpSpPr>
      <p:sp>
        <p:nvSpPr>
          <p:cNvPr id="15" name="Google Shape;15;p13"/>
          <p:cNvSpPr txBox="1"/>
          <p:nvPr>
            <p:ph type="ctrTitle"/>
          </p:nvPr>
        </p:nvSpPr>
        <p:spPr>
          <a:xfrm>
            <a:off x="2417779" y="802298"/>
            <a:ext cx="8637073" cy="2541431"/>
          </a:xfrm>
          <a:prstGeom prst="rect">
            <a:avLst/>
          </a:prstGeom>
          <a:noFill/>
          <a:ln>
            <a:noFill/>
          </a:ln>
        </p:spPr>
        <p:txBody>
          <a:bodyPr anchorCtr="0" anchor="b" bIns="0" lIns="91425" spcFirstLastPara="1" rIns="91425" wrap="square" tIns="45700">
            <a:normAutofit/>
          </a:bodyPr>
          <a:lstStyle>
            <a:lvl1pPr lvl="0" algn="l">
              <a:lnSpc>
                <a:spcPct val="90000"/>
              </a:lnSpc>
              <a:spcBef>
                <a:spcPts val="0"/>
              </a:spcBef>
              <a:spcAft>
                <a:spcPts val="0"/>
              </a:spcAft>
              <a:buClr>
                <a:schemeClr val="dk1"/>
              </a:buClr>
              <a:buSzPts val="6600"/>
              <a:buFont typeface="Gill Sans"/>
              <a:buNone/>
              <a:defRPr sz="6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13"/>
          <p:cNvSpPr txBox="1"/>
          <p:nvPr>
            <p:ph idx="1" type="subTitle"/>
          </p:nvPr>
        </p:nvSpPr>
        <p:spPr>
          <a:xfrm>
            <a:off x="2417780" y="3531204"/>
            <a:ext cx="8637072" cy="977621"/>
          </a:xfrm>
          <a:prstGeom prst="rect">
            <a:avLst/>
          </a:prstGeom>
          <a:noFill/>
          <a:ln>
            <a:noFill/>
          </a:ln>
        </p:spPr>
        <p:txBody>
          <a:bodyPr anchorCtr="0" anchor="t" bIns="91425" lIns="91425" spcFirstLastPara="1" rIns="91425" wrap="square" tIns="91425">
            <a:normAutofit/>
          </a:bodyPr>
          <a:lstStyle>
            <a:lvl1pPr lvl="0" algn="l">
              <a:lnSpc>
                <a:spcPct val="120000"/>
              </a:lnSpc>
              <a:spcBef>
                <a:spcPts val="1000"/>
              </a:spcBef>
              <a:spcAft>
                <a:spcPts val="0"/>
              </a:spcAft>
              <a:buSzPts val="1800"/>
              <a:buNone/>
              <a:defRPr b="0" sz="1800" cap="none">
                <a:solidFill>
                  <a:schemeClr val="dk1"/>
                </a:solidFill>
              </a:defRPr>
            </a:lvl1pPr>
            <a:lvl2pPr lvl="1" algn="ctr">
              <a:lnSpc>
                <a:spcPct val="120000"/>
              </a:lnSpc>
              <a:spcBef>
                <a:spcPts val="500"/>
              </a:spcBef>
              <a:spcAft>
                <a:spcPts val="0"/>
              </a:spcAft>
              <a:buSzPts val="1800"/>
              <a:buNone/>
              <a:defRPr sz="1800"/>
            </a:lvl2pPr>
            <a:lvl3pPr lvl="2" algn="ctr">
              <a:lnSpc>
                <a:spcPct val="120000"/>
              </a:lnSpc>
              <a:spcBef>
                <a:spcPts val="500"/>
              </a:spcBef>
              <a:spcAft>
                <a:spcPts val="0"/>
              </a:spcAft>
              <a:buSzPts val="1800"/>
              <a:buNone/>
              <a:defRPr sz="1800"/>
            </a:lvl3pPr>
            <a:lvl4pPr lvl="3" algn="ctr">
              <a:lnSpc>
                <a:spcPct val="120000"/>
              </a:lnSpc>
              <a:spcBef>
                <a:spcPts val="500"/>
              </a:spcBef>
              <a:spcAft>
                <a:spcPts val="0"/>
              </a:spcAft>
              <a:buSzPts val="1600"/>
              <a:buNone/>
              <a:defRPr sz="1600"/>
            </a:lvl4pPr>
            <a:lvl5pPr lvl="4" algn="ctr">
              <a:lnSpc>
                <a:spcPct val="120000"/>
              </a:lnSpc>
              <a:spcBef>
                <a:spcPts val="500"/>
              </a:spcBef>
              <a:spcAft>
                <a:spcPts val="0"/>
              </a:spcAft>
              <a:buSzPts val="1600"/>
              <a:buNone/>
              <a:defRPr sz="1600"/>
            </a:lvl5pPr>
            <a:lvl6pPr lvl="5" algn="ctr">
              <a:lnSpc>
                <a:spcPct val="120000"/>
              </a:lnSpc>
              <a:spcBef>
                <a:spcPts val="500"/>
              </a:spcBef>
              <a:spcAft>
                <a:spcPts val="0"/>
              </a:spcAft>
              <a:buSzPts val="1600"/>
              <a:buNone/>
              <a:defRPr sz="1600"/>
            </a:lvl6pPr>
            <a:lvl7pPr lvl="6" algn="ctr">
              <a:lnSpc>
                <a:spcPct val="120000"/>
              </a:lnSpc>
              <a:spcBef>
                <a:spcPts val="500"/>
              </a:spcBef>
              <a:spcAft>
                <a:spcPts val="0"/>
              </a:spcAft>
              <a:buSzPts val="1600"/>
              <a:buNone/>
              <a:defRPr sz="1600"/>
            </a:lvl7pPr>
            <a:lvl8pPr lvl="7" algn="ctr">
              <a:lnSpc>
                <a:spcPct val="120000"/>
              </a:lnSpc>
              <a:spcBef>
                <a:spcPts val="500"/>
              </a:spcBef>
              <a:spcAft>
                <a:spcPts val="0"/>
              </a:spcAft>
              <a:buSzPts val="1600"/>
              <a:buNone/>
              <a:defRPr sz="1600"/>
            </a:lvl8pPr>
            <a:lvl9pPr lvl="8" algn="ctr">
              <a:lnSpc>
                <a:spcPct val="120000"/>
              </a:lnSpc>
              <a:spcBef>
                <a:spcPts val="500"/>
              </a:spcBef>
              <a:spcAft>
                <a:spcPts val="0"/>
              </a:spcAft>
              <a:buSzPts val="1600"/>
              <a:buNone/>
              <a:defRPr sz="1600"/>
            </a:lvl9pPr>
          </a:lstStyle>
          <a:p/>
        </p:txBody>
      </p:sp>
      <p:sp>
        <p:nvSpPr>
          <p:cNvPr id="17" name="Google Shape;17;p13"/>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13"/>
          <p:cNvSpPr txBox="1"/>
          <p:nvPr>
            <p:ph idx="11" type="ftr"/>
          </p:nvPr>
        </p:nvSpPr>
        <p:spPr>
          <a:xfrm>
            <a:off x="2416500" y="329307"/>
            <a:ext cx="4973915"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3"/>
          <p:cNvSpPr txBox="1"/>
          <p:nvPr>
            <p:ph idx="12" type="sldNum"/>
          </p:nvPr>
        </p:nvSpPr>
        <p:spPr>
          <a:xfrm>
            <a:off x="1437664"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0" name="Google Shape;20;p13"/>
          <p:cNvCxnSpPr/>
          <p:nvPr/>
        </p:nvCxnSpPr>
        <p:spPr>
          <a:xfrm>
            <a:off x="2417780" y="3528542"/>
            <a:ext cx="863707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2" name="Shape 82"/>
        <p:cNvGrpSpPr/>
        <p:nvPr/>
      </p:nvGrpSpPr>
      <p:grpSpPr>
        <a:xfrm>
          <a:off x="0" y="0"/>
          <a:ext cx="0" cy="0"/>
          <a:chOff x="0" y="0"/>
          <a:chExt cx="0" cy="0"/>
        </a:xfrm>
      </p:grpSpPr>
      <p:sp>
        <p:nvSpPr>
          <p:cNvPr id="83" name="Google Shape;83;p22"/>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22"/>
          <p:cNvSpPr txBox="1"/>
          <p:nvPr>
            <p:ph idx="1" type="body"/>
          </p:nvPr>
        </p:nvSpPr>
        <p:spPr>
          <a:xfrm rot="5400000">
            <a:off x="4527910" y="-1060599"/>
            <a:ext cx="3450613" cy="960327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85" name="Google Shape;85;p22"/>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22"/>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7" name="Google Shape;87;p22"/>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88" name="Google Shape;88;p22"/>
          <p:cNvCxnSpPr/>
          <p:nvPr/>
        </p:nvCxnSpPr>
        <p:spPr>
          <a:xfrm>
            <a:off x="1453896" y="1847088"/>
            <a:ext cx="960752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9" name="Shape 89"/>
        <p:cNvGrpSpPr/>
        <p:nvPr/>
      </p:nvGrpSpPr>
      <p:grpSpPr>
        <a:xfrm>
          <a:off x="0" y="0"/>
          <a:ext cx="0" cy="0"/>
          <a:chOff x="0" y="0"/>
          <a:chExt cx="0" cy="0"/>
        </a:xfrm>
      </p:grpSpPr>
      <p:sp>
        <p:nvSpPr>
          <p:cNvPr id="90" name="Google Shape;90;p23"/>
          <p:cNvSpPr txBox="1"/>
          <p:nvPr>
            <p:ph type="title"/>
          </p:nvPr>
        </p:nvSpPr>
        <p:spPr>
          <a:xfrm rot="5400000">
            <a:off x="7917038" y="2321047"/>
            <a:ext cx="4659889" cy="1615742"/>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3200"/>
              <a:buFont typeface="Gill Sans"/>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1" name="Google Shape;91;p23"/>
          <p:cNvSpPr txBox="1"/>
          <p:nvPr>
            <p:ph idx="1" type="body"/>
          </p:nvPr>
        </p:nvSpPr>
        <p:spPr>
          <a:xfrm rot="5400000">
            <a:off x="3029143" y="-785498"/>
            <a:ext cx="4659889" cy="782883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92" name="Google Shape;92;p23"/>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23"/>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23"/>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95" name="Google Shape;95;p23"/>
          <p:cNvCxnSpPr/>
          <p:nvPr/>
        </p:nvCxnSpPr>
        <p:spPr>
          <a:xfrm>
            <a:off x="9439111" y="798973"/>
            <a:ext cx="0" cy="4659889"/>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4"/>
          <p:cNvSpPr txBox="1"/>
          <p:nvPr>
            <p:ph idx="1" type="body"/>
          </p:nvPr>
        </p:nvSpPr>
        <p:spPr>
          <a:xfrm>
            <a:off x="1451579" y="2015732"/>
            <a:ext cx="9603275" cy="3450613"/>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24" name="Google Shape;24;p14"/>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4"/>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4"/>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7" name="Google Shape;27;p14"/>
          <p:cNvCxnSpPr/>
          <p:nvPr/>
        </p:nvCxnSpPr>
        <p:spPr>
          <a:xfrm>
            <a:off x="1453896" y="1847088"/>
            <a:ext cx="960752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15"/>
          <p:cNvSpPr txBox="1"/>
          <p:nvPr>
            <p:ph type="title"/>
          </p:nvPr>
        </p:nvSpPr>
        <p:spPr>
          <a:xfrm>
            <a:off x="1454239" y="1756130"/>
            <a:ext cx="8643154" cy="18879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600"/>
              <a:buFont typeface="Gill Sans"/>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15"/>
          <p:cNvSpPr txBox="1"/>
          <p:nvPr>
            <p:ph idx="1" type="body"/>
          </p:nvPr>
        </p:nvSpPr>
        <p:spPr>
          <a:xfrm>
            <a:off x="1454239" y="3806195"/>
            <a:ext cx="8630446" cy="1012929"/>
          </a:xfrm>
          <a:prstGeom prst="rect">
            <a:avLst/>
          </a:prstGeom>
          <a:noFill/>
          <a:ln>
            <a:noFill/>
          </a:ln>
        </p:spPr>
        <p:txBody>
          <a:bodyPr anchorCtr="0" anchor="t" bIns="45700" lIns="91425" spcFirstLastPara="1" rIns="91425" wrap="square" tIns="91425">
            <a:normAutofit/>
          </a:bodyPr>
          <a:lstStyle>
            <a:lvl1pPr indent="-228600" lvl="0" marL="457200" algn="l">
              <a:lnSpc>
                <a:spcPct val="120000"/>
              </a:lnSpc>
              <a:spcBef>
                <a:spcPts val="1000"/>
              </a:spcBef>
              <a:spcAft>
                <a:spcPts val="0"/>
              </a:spcAft>
              <a:buSzPts val="1800"/>
              <a:buNone/>
              <a:defRPr sz="1800">
                <a:solidFill>
                  <a:schemeClr val="dk1"/>
                </a:solidFill>
              </a:defRPr>
            </a:lvl1pPr>
            <a:lvl2pPr indent="-228600" lvl="1" marL="914400" algn="l">
              <a:lnSpc>
                <a:spcPct val="120000"/>
              </a:lnSpc>
              <a:spcBef>
                <a:spcPts val="500"/>
              </a:spcBef>
              <a:spcAft>
                <a:spcPts val="0"/>
              </a:spcAft>
              <a:buSzPts val="1800"/>
              <a:buNone/>
              <a:defRPr sz="1800">
                <a:solidFill>
                  <a:srgbClr val="888888"/>
                </a:solidFill>
              </a:defRPr>
            </a:lvl2pPr>
            <a:lvl3pPr indent="-228600" lvl="2" marL="1371600" algn="l">
              <a:lnSpc>
                <a:spcPct val="120000"/>
              </a:lnSpc>
              <a:spcBef>
                <a:spcPts val="500"/>
              </a:spcBef>
              <a:spcAft>
                <a:spcPts val="0"/>
              </a:spcAft>
              <a:buSzPts val="1800"/>
              <a:buNone/>
              <a:defRPr sz="1800">
                <a:solidFill>
                  <a:srgbClr val="888888"/>
                </a:solidFill>
              </a:defRPr>
            </a:lvl3pPr>
            <a:lvl4pPr indent="-228600" lvl="3" marL="1828800" algn="l">
              <a:lnSpc>
                <a:spcPct val="120000"/>
              </a:lnSpc>
              <a:spcBef>
                <a:spcPts val="500"/>
              </a:spcBef>
              <a:spcAft>
                <a:spcPts val="0"/>
              </a:spcAft>
              <a:buSzPts val="1600"/>
              <a:buNone/>
              <a:defRPr sz="1600">
                <a:solidFill>
                  <a:srgbClr val="888888"/>
                </a:solidFill>
              </a:defRPr>
            </a:lvl4pPr>
            <a:lvl5pPr indent="-228600" lvl="4" marL="2286000" algn="l">
              <a:lnSpc>
                <a:spcPct val="120000"/>
              </a:lnSpc>
              <a:spcBef>
                <a:spcPts val="500"/>
              </a:spcBef>
              <a:spcAft>
                <a:spcPts val="0"/>
              </a:spcAft>
              <a:buSzPts val="1600"/>
              <a:buNone/>
              <a:defRPr sz="1600">
                <a:solidFill>
                  <a:srgbClr val="888888"/>
                </a:solidFill>
              </a:defRPr>
            </a:lvl5pPr>
            <a:lvl6pPr indent="-228600" lvl="5" marL="2743200" algn="l">
              <a:lnSpc>
                <a:spcPct val="120000"/>
              </a:lnSpc>
              <a:spcBef>
                <a:spcPts val="500"/>
              </a:spcBef>
              <a:spcAft>
                <a:spcPts val="0"/>
              </a:spcAft>
              <a:buSzPts val="1600"/>
              <a:buNone/>
              <a:defRPr sz="1600">
                <a:solidFill>
                  <a:srgbClr val="888888"/>
                </a:solidFill>
              </a:defRPr>
            </a:lvl6pPr>
            <a:lvl7pPr indent="-228600" lvl="6" marL="3200400" algn="l">
              <a:lnSpc>
                <a:spcPct val="120000"/>
              </a:lnSpc>
              <a:spcBef>
                <a:spcPts val="500"/>
              </a:spcBef>
              <a:spcAft>
                <a:spcPts val="0"/>
              </a:spcAft>
              <a:buSzPts val="1600"/>
              <a:buNone/>
              <a:defRPr sz="1600">
                <a:solidFill>
                  <a:srgbClr val="888888"/>
                </a:solidFill>
              </a:defRPr>
            </a:lvl7pPr>
            <a:lvl8pPr indent="-228600" lvl="7" marL="3657600" algn="l">
              <a:lnSpc>
                <a:spcPct val="120000"/>
              </a:lnSpc>
              <a:spcBef>
                <a:spcPts val="500"/>
              </a:spcBef>
              <a:spcAft>
                <a:spcPts val="0"/>
              </a:spcAft>
              <a:buSzPts val="1600"/>
              <a:buNone/>
              <a:defRPr sz="1600">
                <a:solidFill>
                  <a:srgbClr val="888888"/>
                </a:solidFill>
              </a:defRPr>
            </a:lvl8pPr>
            <a:lvl9pPr indent="-228600" lvl="8" marL="4114800" algn="l">
              <a:lnSpc>
                <a:spcPct val="120000"/>
              </a:lnSpc>
              <a:spcBef>
                <a:spcPts val="500"/>
              </a:spcBef>
              <a:spcAft>
                <a:spcPts val="0"/>
              </a:spcAft>
              <a:buSzPts val="1600"/>
              <a:buNone/>
              <a:defRPr sz="1600">
                <a:solidFill>
                  <a:srgbClr val="888888"/>
                </a:solidFill>
              </a:defRPr>
            </a:lvl9pPr>
          </a:lstStyle>
          <a:p/>
        </p:txBody>
      </p:sp>
      <p:sp>
        <p:nvSpPr>
          <p:cNvPr id="31" name="Google Shape;31;p15"/>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5"/>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15"/>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4" name="Google Shape;34;p15"/>
          <p:cNvCxnSpPr/>
          <p:nvPr/>
        </p:nvCxnSpPr>
        <p:spPr>
          <a:xfrm>
            <a:off x="1454239" y="3804985"/>
            <a:ext cx="8630446"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5" name="Shape 35"/>
        <p:cNvGrpSpPr/>
        <p:nvPr/>
      </p:nvGrpSpPr>
      <p:grpSpPr>
        <a:xfrm>
          <a:off x="0" y="0"/>
          <a:ext cx="0" cy="0"/>
          <a:chOff x="0" y="0"/>
          <a:chExt cx="0" cy="0"/>
        </a:xfrm>
      </p:grpSpPr>
      <p:sp>
        <p:nvSpPr>
          <p:cNvPr id="36" name="Google Shape;36;p16"/>
          <p:cNvSpPr txBox="1"/>
          <p:nvPr>
            <p:ph type="title"/>
          </p:nvPr>
        </p:nvSpPr>
        <p:spPr>
          <a:xfrm>
            <a:off x="1449217" y="804889"/>
            <a:ext cx="9605635" cy="105930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16"/>
          <p:cNvSpPr txBox="1"/>
          <p:nvPr>
            <p:ph idx="1" type="body"/>
          </p:nvPr>
        </p:nvSpPr>
        <p:spPr>
          <a:xfrm>
            <a:off x="1447331" y="2010878"/>
            <a:ext cx="4645152" cy="3448595"/>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38" name="Google Shape;38;p16"/>
          <p:cNvSpPr txBox="1"/>
          <p:nvPr>
            <p:ph idx="2" type="body"/>
          </p:nvPr>
        </p:nvSpPr>
        <p:spPr>
          <a:xfrm>
            <a:off x="6413771" y="2017343"/>
            <a:ext cx="4645152" cy="3441520"/>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39" name="Google Shape;39;p16"/>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6"/>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16"/>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42" name="Google Shape;42;p16"/>
          <p:cNvCxnSpPr/>
          <p:nvPr/>
        </p:nvCxnSpPr>
        <p:spPr>
          <a:xfrm>
            <a:off x="1453896" y="1847088"/>
            <a:ext cx="960752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3" name="Shape 43"/>
        <p:cNvGrpSpPr/>
        <p:nvPr/>
      </p:nvGrpSpPr>
      <p:grpSpPr>
        <a:xfrm>
          <a:off x="0" y="0"/>
          <a:ext cx="0" cy="0"/>
          <a:chOff x="0" y="0"/>
          <a:chExt cx="0" cy="0"/>
        </a:xfrm>
      </p:grpSpPr>
      <p:sp>
        <p:nvSpPr>
          <p:cNvPr id="44" name="Google Shape;44;p17"/>
          <p:cNvSpPr txBox="1"/>
          <p:nvPr>
            <p:ph type="title"/>
          </p:nvPr>
        </p:nvSpPr>
        <p:spPr>
          <a:xfrm>
            <a:off x="1447191" y="804163"/>
            <a:ext cx="9607661" cy="1056319"/>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5" name="Google Shape;45;p17"/>
          <p:cNvSpPr txBox="1"/>
          <p:nvPr>
            <p:ph idx="1" type="body"/>
          </p:nvPr>
        </p:nvSpPr>
        <p:spPr>
          <a:xfrm>
            <a:off x="1447191" y="2019549"/>
            <a:ext cx="4645152" cy="801943"/>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SzPts val="2200"/>
              <a:buNone/>
              <a:defRPr b="0" sz="2200" cap="none">
                <a:solidFill>
                  <a:schemeClr val="accent1"/>
                </a:solidFill>
              </a:defRPr>
            </a:lvl1pPr>
            <a:lvl2pPr indent="-228600" lvl="1" marL="914400" algn="l">
              <a:lnSpc>
                <a:spcPct val="120000"/>
              </a:lnSpc>
              <a:spcBef>
                <a:spcPts val="500"/>
              </a:spcBef>
              <a:spcAft>
                <a:spcPts val="0"/>
              </a:spcAft>
              <a:buSzPts val="2000"/>
              <a:buNone/>
              <a:defRPr b="1" sz="2000"/>
            </a:lvl2pPr>
            <a:lvl3pPr indent="-228600" lvl="2" marL="1371600" algn="l">
              <a:lnSpc>
                <a:spcPct val="120000"/>
              </a:lnSpc>
              <a:spcBef>
                <a:spcPts val="500"/>
              </a:spcBef>
              <a:spcAft>
                <a:spcPts val="0"/>
              </a:spcAft>
              <a:buSzPts val="1800"/>
              <a:buNone/>
              <a:defRPr b="1" sz="1800"/>
            </a:lvl3pPr>
            <a:lvl4pPr indent="-228600" lvl="3" marL="1828800" algn="l">
              <a:lnSpc>
                <a:spcPct val="120000"/>
              </a:lnSpc>
              <a:spcBef>
                <a:spcPts val="500"/>
              </a:spcBef>
              <a:spcAft>
                <a:spcPts val="0"/>
              </a:spcAft>
              <a:buSzPts val="1600"/>
              <a:buNone/>
              <a:defRPr b="1" sz="1600"/>
            </a:lvl4pPr>
            <a:lvl5pPr indent="-228600" lvl="4" marL="2286000" algn="l">
              <a:lnSpc>
                <a:spcPct val="120000"/>
              </a:lnSpc>
              <a:spcBef>
                <a:spcPts val="500"/>
              </a:spcBef>
              <a:spcAft>
                <a:spcPts val="0"/>
              </a:spcAft>
              <a:buSzPts val="1600"/>
              <a:buNone/>
              <a:defRPr b="1" sz="1600"/>
            </a:lvl5pPr>
            <a:lvl6pPr indent="-228600" lvl="5" marL="2743200" algn="l">
              <a:lnSpc>
                <a:spcPct val="120000"/>
              </a:lnSpc>
              <a:spcBef>
                <a:spcPts val="500"/>
              </a:spcBef>
              <a:spcAft>
                <a:spcPts val="0"/>
              </a:spcAft>
              <a:buSzPts val="1600"/>
              <a:buNone/>
              <a:defRPr b="1" sz="1600"/>
            </a:lvl6pPr>
            <a:lvl7pPr indent="-228600" lvl="6" marL="3200400" algn="l">
              <a:lnSpc>
                <a:spcPct val="120000"/>
              </a:lnSpc>
              <a:spcBef>
                <a:spcPts val="500"/>
              </a:spcBef>
              <a:spcAft>
                <a:spcPts val="0"/>
              </a:spcAft>
              <a:buSzPts val="1600"/>
              <a:buNone/>
              <a:defRPr b="1" sz="1600"/>
            </a:lvl7pPr>
            <a:lvl8pPr indent="-228600" lvl="7" marL="3657600" algn="l">
              <a:lnSpc>
                <a:spcPct val="120000"/>
              </a:lnSpc>
              <a:spcBef>
                <a:spcPts val="500"/>
              </a:spcBef>
              <a:spcAft>
                <a:spcPts val="0"/>
              </a:spcAft>
              <a:buSzPts val="1600"/>
              <a:buNone/>
              <a:defRPr b="1" sz="1600"/>
            </a:lvl8pPr>
            <a:lvl9pPr indent="-228600" lvl="8" marL="4114800" algn="l">
              <a:lnSpc>
                <a:spcPct val="120000"/>
              </a:lnSpc>
              <a:spcBef>
                <a:spcPts val="500"/>
              </a:spcBef>
              <a:spcAft>
                <a:spcPts val="0"/>
              </a:spcAft>
              <a:buSzPts val="1600"/>
              <a:buNone/>
              <a:defRPr b="1" sz="1600"/>
            </a:lvl9pPr>
          </a:lstStyle>
          <a:p/>
        </p:txBody>
      </p:sp>
      <p:sp>
        <p:nvSpPr>
          <p:cNvPr id="46" name="Google Shape;46;p17"/>
          <p:cNvSpPr txBox="1"/>
          <p:nvPr>
            <p:ph idx="2" type="body"/>
          </p:nvPr>
        </p:nvSpPr>
        <p:spPr>
          <a:xfrm>
            <a:off x="1447191" y="2824269"/>
            <a:ext cx="4645152" cy="2644457"/>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47" name="Google Shape;47;p17"/>
          <p:cNvSpPr txBox="1"/>
          <p:nvPr>
            <p:ph idx="3" type="body"/>
          </p:nvPr>
        </p:nvSpPr>
        <p:spPr>
          <a:xfrm>
            <a:off x="6412362" y="2023003"/>
            <a:ext cx="4645152" cy="80223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1000"/>
              </a:spcBef>
              <a:spcAft>
                <a:spcPts val="0"/>
              </a:spcAft>
              <a:buSzPts val="2200"/>
              <a:buNone/>
              <a:defRPr b="0" sz="2200" cap="none">
                <a:solidFill>
                  <a:schemeClr val="accent1"/>
                </a:solidFill>
              </a:defRPr>
            </a:lvl1pPr>
            <a:lvl2pPr indent="-228600" lvl="1" marL="914400" algn="l">
              <a:lnSpc>
                <a:spcPct val="120000"/>
              </a:lnSpc>
              <a:spcBef>
                <a:spcPts val="500"/>
              </a:spcBef>
              <a:spcAft>
                <a:spcPts val="0"/>
              </a:spcAft>
              <a:buSzPts val="2000"/>
              <a:buNone/>
              <a:defRPr b="1" sz="2000"/>
            </a:lvl2pPr>
            <a:lvl3pPr indent="-228600" lvl="2" marL="1371600" algn="l">
              <a:lnSpc>
                <a:spcPct val="120000"/>
              </a:lnSpc>
              <a:spcBef>
                <a:spcPts val="500"/>
              </a:spcBef>
              <a:spcAft>
                <a:spcPts val="0"/>
              </a:spcAft>
              <a:buSzPts val="1800"/>
              <a:buNone/>
              <a:defRPr b="1" sz="1800"/>
            </a:lvl3pPr>
            <a:lvl4pPr indent="-228600" lvl="3" marL="1828800" algn="l">
              <a:lnSpc>
                <a:spcPct val="120000"/>
              </a:lnSpc>
              <a:spcBef>
                <a:spcPts val="500"/>
              </a:spcBef>
              <a:spcAft>
                <a:spcPts val="0"/>
              </a:spcAft>
              <a:buSzPts val="1600"/>
              <a:buNone/>
              <a:defRPr b="1" sz="1600"/>
            </a:lvl4pPr>
            <a:lvl5pPr indent="-228600" lvl="4" marL="2286000" algn="l">
              <a:lnSpc>
                <a:spcPct val="120000"/>
              </a:lnSpc>
              <a:spcBef>
                <a:spcPts val="500"/>
              </a:spcBef>
              <a:spcAft>
                <a:spcPts val="0"/>
              </a:spcAft>
              <a:buSzPts val="1600"/>
              <a:buNone/>
              <a:defRPr b="1" sz="1600"/>
            </a:lvl5pPr>
            <a:lvl6pPr indent="-228600" lvl="5" marL="2743200" algn="l">
              <a:lnSpc>
                <a:spcPct val="120000"/>
              </a:lnSpc>
              <a:spcBef>
                <a:spcPts val="500"/>
              </a:spcBef>
              <a:spcAft>
                <a:spcPts val="0"/>
              </a:spcAft>
              <a:buSzPts val="1600"/>
              <a:buNone/>
              <a:defRPr b="1" sz="1600"/>
            </a:lvl6pPr>
            <a:lvl7pPr indent="-228600" lvl="6" marL="3200400" algn="l">
              <a:lnSpc>
                <a:spcPct val="120000"/>
              </a:lnSpc>
              <a:spcBef>
                <a:spcPts val="500"/>
              </a:spcBef>
              <a:spcAft>
                <a:spcPts val="0"/>
              </a:spcAft>
              <a:buSzPts val="1600"/>
              <a:buNone/>
              <a:defRPr b="1" sz="1600"/>
            </a:lvl7pPr>
            <a:lvl8pPr indent="-228600" lvl="7" marL="3657600" algn="l">
              <a:lnSpc>
                <a:spcPct val="120000"/>
              </a:lnSpc>
              <a:spcBef>
                <a:spcPts val="500"/>
              </a:spcBef>
              <a:spcAft>
                <a:spcPts val="0"/>
              </a:spcAft>
              <a:buSzPts val="1600"/>
              <a:buNone/>
              <a:defRPr b="1" sz="1600"/>
            </a:lvl8pPr>
            <a:lvl9pPr indent="-228600" lvl="8" marL="4114800" algn="l">
              <a:lnSpc>
                <a:spcPct val="120000"/>
              </a:lnSpc>
              <a:spcBef>
                <a:spcPts val="500"/>
              </a:spcBef>
              <a:spcAft>
                <a:spcPts val="0"/>
              </a:spcAft>
              <a:buSzPts val="1600"/>
              <a:buNone/>
              <a:defRPr b="1" sz="1600"/>
            </a:lvl9pPr>
          </a:lstStyle>
          <a:p/>
        </p:txBody>
      </p:sp>
      <p:sp>
        <p:nvSpPr>
          <p:cNvPr id="48" name="Google Shape;48;p17"/>
          <p:cNvSpPr txBox="1"/>
          <p:nvPr>
            <p:ph idx="4" type="body"/>
          </p:nvPr>
        </p:nvSpPr>
        <p:spPr>
          <a:xfrm>
            <a:off x="6412362" y="2821491"/>
            <a:ext cx="4645152" cy="2637371"/>
          </a:xfrm>
          <a:prstGeom prst="rect">
            <a:avLst/>
          </a:prstGeom>
          <a:noFill/>
          <a:ln>
            <a:noFill/>
          </a:ln>
        </p:spPr>
        <p:txBody>
          <a:bodyPr anchorCtr="0" anchor="t"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49" name="Google Shape;49;p17"/>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17"/>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17"/>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52" name="Google Shape;52;p17"/>
          <p:cNvCxnSpPr/>
          <p:nvPr/>
        </p:nvCxnSpPr>
        <p:spPr>
          <a:xfrm>
            <a:off x="1453896" y="1847088"/>
            <a:ext cx="960752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18"/>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5" name="Google Shape;55;p18"/>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8"/>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8"/>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58" name="Google Shape;58;p18"/>
          <p:cNvCxnSpPr/>
          <p:nvPr/>
        </p:nvCxnSpPr>
        <p:spPr>
          <a:xfrm>
            <a:off x="1453896" y="1847088"/>
            <a:ext cx="9607522"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 name="Shape 59"/>
        <p:cNvGrpSpPr/>
        <p:nvPr/>
      </p:nvGrpSpPr>
      <p:grpSpPr>
        <a:xfrm>
          <a:off x="0" y="0"/>
          <a:ext cx="0" cy="0"/>
          <a:chOff x="0" y="0"/>
          <a:chExt cx="0" cy="0"/>
        </a:xfrm>
      </p:grpSpPr>
      <p:sp>
        <p:nvSpPr>
          <p:cNvPr id="60" name="Google Shape;60;p19"/>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19"/>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9"/>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3" name="Shape 63"/>
        <p:cNvGrpSpPr/>
        <p:nvPr/>
      </p:nvGrpSpPr>
      <p:grpSpPr>
        <a:xfrm>
          <a:off x="0" y="0"/>
          <a:ext cx="0" cy="0"/>
          <a:chOff x="0" y="0"/>
          <a:chExt cx="0" cy="0"/>
        </a:xfrm>
      </p:grpSpPr>
      <p:sp>
        <p:nvSpPr>
          <p:cNvPr id="64" name="Google Shape;64;p20"/>
          <p:cNvSpPr txBox="1"/>
          <p:nvPr>
            <p:ph type="title"/>
          </p:nvPr>
        </p:nvSpPr>
        <p:spPr>
          <a:xfrm>
            <a:off x="1444671" y="798973"/>
            <a:ext cx="3273099" cy="224711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Gill Sans"/>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20"/>
          <p:cNvSpPr txBox="1"/>
          <p:nvPr>
            <p:ph idx="1" type="body"/>
          </p:nvPr>
        </p:nvSpPr>
        <p:spPr>
          <a:xfrm>
            <a:off x="5043714" y="798974"/>
            <a:ext cx="6012470" cy="4658826"/>
          </a:xfrm>
          <a:prstGeom prst="rect">
            <a:avLst/>
          </a:prstGeom>
          <a:noFill/>
          <a:ln>
            <a:noFill/>
          </a:ln>
        </p:spPr>
        <p:txBody>
          <a:bodyPr anchorCtr="0" anchor="ctr" bIns="45700" lIns="91425" spcFirstLastPara="1" rIns="91425" wrap="square" tIns="45700">
            <a:normAutofit/>
          </a:bodyPr>
          <a:lstStyle>
            <a:lvl1pPr indent="-342900" lvl="0" marL="457200" algn="l">
              <a:lnSpc>
                <a:spcPct val="120000"/>
              </a:lnSpc>
              <a:spcBef>
                <a:spcPts val="1000"/>
              </a:spcBef>
              <a:spcAft>
                <a:spcPts val="0"/>
              </a:spcAft>
              <a:buSzPts val="1800"/>
              <a:buChar char="•"/>
              <a:defRPr/>
            </a:lvl1pPr>
            <a:lvl2pPr indent="-342900" lvl="1" marL="914400" algn="l">
              <a:lnSpc>
                <a:spcPct val="120000"/>
              </a:lnSpc>
              <a:spcBef>
                <a:spcPts val="500"/>
              </a:spcBef>
              <a:spcAft>
                <a:spcPts val="0"/>
              </a:spcAft>
              <a:buSzPts val="1800"/>
              <a:buChar char="•"/>
              <a:defRPr/>
            </a:lvl2pPr>
            <a:lvl3pPr indent="-342900" lvl="2" marL="1371600" algn="l">
              <a:lnSpc>
                <a:spcPct val="120000"/>
              </a:lnSpc>
              <a:spcBef>
                <a:spcPts val="500"/>
              </a:spcBef>
              <a:spcAft>
                <a:spcPts val="0"/>
              </a:spcAft>
              <a:buSzPts val="1800"/>
              <a:buChar char="•"/>
              <a:defRPr/>
            </a:lvl3pPr>
            <a:lvl4pPr indent="-342900" lvl="3" marL="1828800" algn="l">
              <a:lnSpc>
                <a:spcPct val="120000"/>
              </a:lnSpc>
              <a:spcBef>
                <a:spcPts val="500"/>
              </a:spcBef>
              <a:spcAft>
                <a:spcPts val="0"/>
              </a:spcAft>
              <a:buSzPts val="1800"/>
              <a:buChar char="•"/>
              <a:defRPr/>
            </a:lvl4pPr>
            <a:lvl5pPr indent="-342900" lvl="4" marL="2286000" algn="l">
              <a:lnSpc>
                <a:spcPct val="120000"/>
              </a:lnSpc>
              <a:spcBef>
                <a:spcPts val="500"/>
              </a:spcBef>
              <a:spcAft>
                <a:spcPts val="0"/>
              </a:spcAft>
              <a:buSzPts val="1800"/>
              <a:buChar char="•"/>
              <a:defRPr/>
            </a:lvl5pPr>
            <a:lvl6pPr indent="-342900" lvl="5" marL="2743200" algn="l">
              <a:lnSpc>
                <a:spcPct val="120000"/>
              </a:lnSpc>
              <a:spcBef>
                <a:spcPts val="500"/>
              </a:spcBef>
              <a:spcAft>
                <a:spcPts val="0"/>
              </a:spcAft>
              <a:buSzPts val="1800"/>
              <a:buChar char="•"/>
              <a:defRPr/>
            </a:lvl6pPr>
            <a:lvl7pPr indent="-342900" lvl="6" marL="3200400" algn="l">
              <a:lnSpc>
                <a:spcPct val="120000"/>
              </a:lnSpc>
              <a:spcBef>
                <a:spcPts val="500"/>
              </a:spcBef>
              <a:spcAft>
                <a:spcPts val="0"/>
              </a:spcAft>
              <a:buSzPts val="1800"/>
              <a:buChar char="•"/>
              <a:defRPr/>
            </a:lvl7pPr>
            <a:lvl8pPr indent="-342900" lvl="7" marL="3657600" algn="l">
              <a:lnSpc>
                <a:spcPct val="120000"/>
              </a:lnSpc>
              <a:spcBef>
                <a:spcPts val="500"/>
              </a:spcBef>
              <a:spcAft>
                <a:spcPts val="0"/>
              </a:spcAft>
              <a:buSzPts val="1800"/>
              <a:buChar char="•"/>
              <a:defRPr/>
            </a:lvl8pPr>
            <a:lvl9pPr indent="-342900" lvl="8" marL="4114800" algn="l">
              <a:lnSpc>
                <a:spcPct val="120000"/>
              </a:lnSpc>
              <a:spcBef>
                <a:spcPts val="500"/>
              </a:spcBef>
              <a:spcAft>
                <a:spcPts val="0"/>
              </a:spcAft>
              <a:buSzPts val="1800"/>
              <a:buChar char="•"/>
              <a:defRPr/>
            </a:lvl9pPr>
          </a:lstStyle>
          <a:p/>
        </p:txBody>
      </p:sp>
      <p:sp>
        <p:nvSpPr>
          <p:cNvPr id="66" name="Google Shape;66;p20"/>
          <p:cNvSpPr txBox="1"/>
          <p:nvPr>
            <p:ph idx="2" type="body"/>
          </p:nvPr>
        </p:nvSpPr>
        <p:spPr>
          <a:xfrm>
            <a:off x="1444671" y="3205491"/>
            <a:ext cx="3275013" cy="2248181"/>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SzPts val="1600"/>
              <a:buNone/>
              <a:defRPr sz="1600"/>
            </a:lvl1pPr>
            <a:lvl2pPr indent="-228600" lvl="1" marL="914400" algn="l">
              <a:lnSpc>
                <a:spcPct val="120000"/>
              </a:lnSpc>
              <a:spcBef>
                <a:spcPts val="500"/>
              </a:spcBef>
              <a:spcAft>
                <a:spcPts val="0"/>
              </a:spcAft>
              <a:buSzPts val="1400"/>
              <a:buNone/>
              <a:defRPr sz="1400"/>
            </a:lvl2pPr>
            <a:lvl3pPr indent="-228600" lvl="2" marL="1371600" algn="l">
              <a:lnSpc>
                <a:spcPct val="120000"/>
              </a:lnSpc>
              <a:spcBef>
                <a:spcPts val="500"/>
              </a:spcBef>
              <a:spcAft>
                <a:spcPts val="0"/>
              </a:spcAft>
              <a:buSzPts val="1200"/>
              <a:buNone/>
              <a:defRPr sz="1200"/>
            </a:lvl3pPr>
            <a:lvl4pPr indent="-228600" lvl="3" marL="1828800" algn="l">
              <a:lnSpc>
                <a:spcPct val="120000"/>
              </a:lnSpc>
              <a:spcBef>
                <a:spcPts val="500"/>
              </a:spcBef>
              <a:spcAft>
                <a:spcPts val="0"/>
              </a:spcAft>
              <a:buSzPts val="1000"/>
              <a:buNone/>
              <a:defRPr sz="1000"/>
            </a:lvl4pPr>
            <a:lvl5pPr indent="-228600" lvl="4" marL="2286000" algn="l">
              <a:lnSpc>
                <a:spcPct val="120000"/>
              </a:lnSpc>
              <a:spcBef>
                <a:spcPts val="500"/>
              </a:spcBef>
              <a:spcAft>
                <a:spcPts val="0"/>
              </a:spcAft>
              <a:buSzPts val="1000"/>
              <a:buNone/>
              <a:defRPr sz="1000"/>
            </a:lvl5pPr>
            <a:lvl6pPr indent="-228600" lvl="5" marL="2743200" algn="l">
              <a:lnSpc>
                <a:spcPct val="120000"/>
              </a:lnSpc>
              <a:spcBef>
                <a:spcPts val="500"/>
              </a:spcBef>
              <a:spcAft>
                <a:spcPts val="0"/>
              </a:spcAft>
              <a:buSzPts val="1000"/>
              <a:buNone/>
              <a:defRPr sz="1000"/>
            </a:lvl6pPr>
            <a:lvl7pPr indent="-228600" lvl="6" marL="3200400" algn="l">
              <a:lnSpc>
                <a:spcPct val="120000"/>
              </a:lnSpc>
              <a:spcBef>
                <a:spcPts val="500"/>
              </a:spcBef>
              <a:spcAft>
                <a:spcPts val="0"/>
              </a:spcAft>
              <a:buSzPts val="1000"/>
              <a:buNone/>
              <a:defRPr sz="1000"/>
            </a:lvl7pPr>
            <a:lvl8pPr indent="-228600" lvl="7" marL="3657600" algn="l">
              <a:lnSpc>
                <a:spcPct val="120000"/>
              </a:lnSpc>
              <a:spcBef>
                <a:spcPts val="500"/>
              </a:spcBef>
              <a:spcAft>
                <a:spcPts val="0"/>
              </a:spcAft>
              <a:buSzPts val="1000"/>
              <a:buNone/>
              <a:defRPr sz="1000"/>
            </a:lvl8pPr>
            <a:lvl9pPr indent="-228600" lvl="8" marL="4114800" algn="l">
              <a:lnSpc>
                <a:spcPct val="120000"/>
              </a:lnSpc>
              <a:spcBef>
                <a:spcPts val="500"/>
              </a:spcBef>
              <a:spcAft>
                <a:spcPts val="0"/>
              </a:spcAft>
              <a:buSzPts val="1000"/>
              <a:buNone/>
              <a:defRPr sz="1000"/>
            </a:lvl9pPr>
          </a:lstStyle>
          <a:p/>
        </p:txBody>
      </p:sp>
      <p:sp>
        <p:nvSpPr>
          <p:cNvPr id="67" name="Google Shape;67;p20"/>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20"/>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20"/>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70" name="Google Shape;70;p20"/>
          <p:cNvCxnSpPr/>
          <p:nvPr/>
        </p:nvCxnSpPr>
        <p:spPr>
          <a:xfrm>
            <a:off x="1448280" y="3205491"/>
            <a:ext cx="3269490"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1" name="Shape 71"/>
        <p:cNvGrpSpPr/>
        <p:nvPr/>
      </p:nvGrpSpPr>
      <p:grpSpPr>
        <a:xfrm>
          <a:off x="0" y="0"/>
          <a:ext cx="0" cy="0"/>
          <a:chOff x="0" y="0"/>
          <a:chExt cx="0" cy="0"/>
        </a:xfrm>
      </p:grpSpPr>
      <p:grpSp>
        <p:nvGrpSpPr>
          <p:cNvPr id="72" name="Google Shape;72;p21"/>
          <p:cNvGrpSpPr/>
          <p:nvPr/>
        </p:nvGrpSpPr>
        <p:grpSpPr>
          <a:xfrm>
            <a:off x="7477387" y="482170"/>
            <a:ext cx="4074533" cy="5149101"/>
            <a:chOff x="7477387" y="482170"/>
            <a:chExt cx="4074533" cy="5149101"/>
          </a:xfrm>
        </p:grpSpPr>
        <p:sp>
          <p:nvSpPr>
            <p:cNvPr id="73" name="Google Shape;73;p21"/>
            <p:cNvSpPr/>
            <p:nvPr/>
          </p:nvSpPr>
          <p:spPr>
            <a:xfrm>
              <a:off x="7477387" y="482170"/>
              <a:ext cx="4074533" cy="5149101"/>
            </a:xfrm>
            <a:prstGeom prst="rect">
              <a:avLst/>
            </a:prstGeom>
            <a:gradFill>
              <a:gsLst>
                <a:gs pos="0">
                  <a:srgbClr val="000001"/>
                </a:gs>
                <a:gs pos="100000">
                  <a:srgbClr val="191919"/>
                </a:gs>
              </a:gsLst>
              <a:lin ang="5400000" scaled="0"/>
            </a:gradFill>
            <a:ln>
              <a:noFill/>
            </a:ln>
            <a:effectLst>
              <a:outerShdw blurRad="127000" sx="98000" rotWithShape="0" algn="tl" dir="4740000" dist="228600" sy="98000">
                <a:srgbClr val="000000">
                  <a:alpha val="3372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1"/>
            <p:cNvSpPr/>
            <p:nvPr/>
          </p:nvSpPr>
          <p:spPr>
            <a:xfrm>
              <a:off x="7790446" y="812506"/>
              <a:ext cx="3450289" cy="4466452"/>
            </a:xfrm>
            <a:prstGeom prst="rect">
              <a:avLst/>
            </a:prstGeom>
            <a:gradFill>
              <a:gsLst>
                <a:gs pos="0">
                  <a:srgbClr val="DADADA"/>
                </a:gs>
                <a:gs pos="100000">
                  <a:srgbClr val="FFFFFE"/>
                </a:gs>
              </a:gsLst>
              <a:lin ang="16200000" scaled="0"/>
            </a:gradFill>
            <a:ln cap="flat" cmpd="sng" w="50800">
              <a:solidFill>
                <a:srgbClr val="191919"/>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 name="Google Shape;75;p21"/>
          <p:cNvSpPr txBox="1"/>
          <p:nvPr>
            <p:ph type="title"/>
          </p:nvPr>
        </p:nvSpPr>
        <p:spPr>
          <a:xfrm>
            <a:off x="1451206" y="1129513"/>
            <a:ext cx="5532328" cy="183058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Gill Sans"/>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21"/>
          <p:cNvSpPr/>
          <p:nvPr>
            <p:ph idx="2" type="pic"/>
          </p:nvPr>
        </p:nvSpPr>
        <p:spPr>
          <a:xfrm>
            <a:off x="8124389" y="1122542"/>
            <a:ext cx="2791171" cy="3866327"/>
          </a:xfrm>
          <a:prstGeom prst="rect">
            <a:avLst/>
          </a:prstGeom>
          <a:solidFill>
            <a:srgbClr val="D8D8D8"/>
          </a:solidFill>
          <a:ln>
            <a:noFill/>
          </a:ln>
        </p:spPr>
      </p:sp>
      <p:sp>
        <p:nvSpPr>
          <p:cNvPr id="77" name="Google Shape;77;p21"/>
          <p:cNvSpPr txBox="1"/>
          <p:nvPr>
            <p:ph idx="1" type="body"/>
          </p:nvPr>
        </p:nvSpPr>
        <p:spPr>
          <a:xfrm>
            <a:off x="1450329" y="3145992"/>
            <a:ext cx="5524404" cy="2003742"/>
          </a:xfrm>
          <a:prstGeom prst="rect">
            <a:avLst/>
          </a:prstGeom>
          <a:noFill/>
          <a:ln>
            <a:noFill/>
          </a:ln>
        </p:spPr>
        <p:txBody>
          <a:bodyPr anchorCtr="0" anchor="t" bIns="45700" lIns="91425" spcFirstLastPara="1" rIns="91425" wrap="square" tIns="45700">
            <a:normAutofit/>
          </a:bodyPr>
          <a:lstStyle>
            <a:lvl1pPr indent="-228600" lvl="0" marL="457200" algn="l">
              <a:lnSpc>
                <a:spcPct val="120000"/>
              </a:lnSpc>
              <a:spcBef>
                <a:spcPts val="1000"/>
              </a:spcBef>
              <a:spcAft>
                <a:spcPts val="0"/>
              </a:spcAft>
              <a:buSzPts val="1800"/>
              <a:buNone/>
              <a:defRPr sz="1800"/>
            </a:lvl1pPr>
            <a:lvl2pPr indent="-228600" lvl="1" marL="914400" algn="l">
              <a:lnSpc>
                <a:spcPct val="120000"/>
              </a:lnSpc>
              <a:spcBef>
                <a:spcPts val="500"/>
              </a:spcBef>
              <a:spcAft>
                <a:spcPts val="0"/>
              </a:spcAft>
              <a:buSzPts val="1400"/>
              <a:buNone/>
              <a:defRPr sz="1400"/>
            </a:lvl2pPr>
            <a:lvl3pPr indent="-228600" lvl="2" marL="1371600" algn="l">
              <a:lnSpc>
                <a:spcPct val="120000"/>
              </a:lnSpc>
              <a:spcBef>
                <a:spcPts val="500"/>
              </a:spcBef>
              <a:spcAft>
                <a:spcPts val="0"/>
              </a:spcAft>
              <a:buSzPts val="1200"/>
              <a:buNone/>
              <a:defRPr sz="1200"/>
            </a:lvl3pPr>
            <a:lvl4pPr indent="-228600" lvl="3" marL="1828800" algn="l">
              <a:lnSpc>
                <a:spcPct val="120000"/>
              </a:lnSpc>
              <a:spcBef>
                <a:spcPts val="500"/>
              </a:spcBef>
              <a:spcAft>
                <a:spcPts val="0"/>
              </a:spcAft>
              <a:buSzPts val="1000"/>
              <a:buNone/>
              <a:defRPr sz="1000"/>
            </a:lvl4pPr>
            <a:lvl5pPr indent="-228600" lvl="4" marL="2286000" algn="l">
              <a:lnSpc>
                <a:spcPct val="120000"/>
              </a:lnSpc>
              <a:spcBef>
                <a:spcPts val="500"/>
              </a:spcBef>
              <a:spcAft>
                <a:spcPts val="0"/>
              </a:spcAft>
              <a:buSzPts val="1000"/>
              <a:buNone/>
              <a:defRPr sz="1000"/>
            </a:lvl5pPr>
            <a:lvl6pPr indent="-228600" lvl="5" marL="2743200" algn="l">
              <a:lnSpc>
                <a:spcPct val="120000"/>
              </a:lnSpc>
              <a:spcBef>
                <a:spcPts val="500"/>
              </a:spcBef>
              <a:spcAft>
                <a:spcPts val="0"/>
              </a:spcAft>
              <a:buSzPts val="1000"/>
              <a:buNone/>
              <a:defRPr sz="1000"/>
            </a:lvl6pPr>
            <a:lvl7pPr indent="-228600" lvl="6" marL="3200400" algn="l">
              <a:lnSpc>
                <a:spcPct val="120000"/>
              </a:lnSpc>
              <a:spcBef>
                <a:spcPts val="500"/>
              </a:spcBef>
              <a:spcAft>
                <a:spcPts val="0"/>
              </a:spcAft>
              <a:buSzPts val="1000"/>
              <a:buNone/>
              <a:defRPr sz="1000"/>
            </a:lvl7pPr>
            <a:lvl8pPr indent="-228600" lvl="7" marL="3657600" algn="l">
              <a:lnSpc>
                <a:spcPct val="120000"/>
              </a:lnSpc>
              <a:spcBef>
                <a:spcPts val="500"/>
              </a:spcBef>
              <a:spcAft>
                <a:spcPts val="0"/>
              </a:spcAft>
              <a:buSzPts val="1000"/>
              <a:buNone/>
              <a:defRPr sz="1000"/>
            </a:lvl8pPr>
            <a:lvl9pPr indent="-228600" lvl="8" marL="4114800" algn="l">
              <a:lnSpc>
                <a:spcPct val="120000"/>
              </a:lnSpc>
              <a:spcBef>
                <a:spcPts val="500"/>
              </a:spcBef>
              <a:spcAft>
                <a:spcPts val="0"/>
              </a:spcAft>
              <a:buSzPts val="1000"/>
              <a:buNone/>
              <a:defRPr sz="1000"/>
            </a:lvl9pPr>
          </a:lstStyle>
          <a:p/>
        </p:txBody>
      </p:sp>
      <p:sp>
        <p:nvSpPr>
          <p:cNvPr id="78" name="Google Shape;78;p21"/>
          <p:cNvSpPr txBox="1"/>
          <p:nvPr>
            <p:ph idx="10" type="dt"/>
          </p:nvPr>
        </p:nvSpPr>
        <p:spPr>
          <a:xfrm>
            <a:off x="1447382" y="5469856"/>
            <a:ext cx="5527351" cy="320123"/>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21"/>
          <p:cNvSpPr txBox="1"/>
          <p:nvPr>
            <p:ph idx="11" type="ftr"/>
          </p:nvPr>
        </p:nvSpPr>
        <p:spPr>
          <a:xfrm>
            <a:off x="1447382" y="318640"/>
            <a:ext cx="5541004" cy="320931"/>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21"/>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81" name="Google Shape;81;p21"/>
          <p:cNvCxnSpPr/>
          <p:nvPr/>
        </p:nvCxnSpPr>
        <p:spPr>
          <a:xfrm>
            <a:off x="1447382" y="3143605"/>
            <a:ext cx="5527351" cy="0"/>
          </a:xfrm>
          <a:prstGeom prst="straightConnector1">
            <a:avLst/>
          </a:prstGeom>
          <a:noFill/>
          <a:ln cap="flat" cmpd="sng" w="31750">
            <a:solidFill>
              <a:schemeClr val="accent1"/>
            </a:solidFill>
            <a:prstDash val="solid"/>
            <a:round/>
            <a:headEnd len="sm" w="sm" type="none"/>
            <a:tailEnd len="sm" w="sm"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EBE9E6"/>
            </a:gs>
            <a:gs pos="100000">
              <a:srgbClr val="C9C5C0"/>
            </a:gs>
          </a:gsLst>
          <a:path path="circle">
            <a:fillToRect b="50%" l="50%" r="50%" t="50%"/>
          </a:path>
          <a:tileRect/>
        </a:gradFill>
      </p:bgPr>
    </p:bg>
    <p:spTree>
      <p:nvGrpSpPr>
        <p:cNvPr id="5" name="Shape 5"/>
        <p:cNvGrpSpPr/>
        <p:nvPr/>
      </p:nvGrpSpPr>
      <p:grpSpPr>
        <a:xfrm>
          <a:off x="0" y="0"/>
          <a:ext cx="0" cy="0"/>
          <a:chOff x="0" y="0"/>
          <a:chExt cx="0" cy="0"/>
        </a:xfrm>
      </p:grpSpPr>
      <p:sp>
        <p:nvSpPr>
          <p:cNvPr id="6" name="Google Shape;6;p12"/>
          <p:cNvSpPr/>
          <p:nvPr/>
        </p:nvSpPr>
        <p:spPr>
          <a:xfrm>
            <a:off x="0" y="2019476"/>
            <a:ext cx="12192000" cy="4105941"/>
          </a:xfrm>
          <a:prstGeom prst="rect">
            <a:avLst/>
          </a:prstGeom>
          <a:gradFill>
            <a:gsLst>
              <a:gs pos="0">
                <a:srgbClr val="DFDBD5">
                  <a:alpha val="0"/>
                </a:srgbClr>
              </a:gs>
              <a:gs pos="100000">
                <a:schemeClr val="lt2"/>
              </a:gs>
            </a:gsLst>
            <a:lin ang="54000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 name="Google Shape;7;p12"/>
          <p:cNvPicPr preferRelativeResize="0"/>
          <p:nvPr/>
        </p:nvPicPr>
        <p:blipFill rotWithShape="1">
          <a:blip r:embed="rId1">
            <a:alphaModFix/>
          </a:blip>
          <a:srcRect b="-1538" l="0" r="0" t="1538"/>
          <a:stretch/>
        </p:blipFill>
        <p:spPr>
          <a:xfrm>
            <a:off x="0" y="6126480"/>
            <a:ext cx="12192000" cy="742950"/>
          </a:xfrm>
          <a:prstGeom prst="rect">
            <a:avLst/>
          </a:prstGeom>
          <a:noFill/>
          <a:ln>
            <a:noFill/>
          </a:ln>
        </p:spPr>
      </p:pic>
      <p:sp>
        <p:nvSpPr>
          <p:cNvPr id="8" name="Google Shape;8;p12"/>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0"/>
              </a:spcBef>
              <a:spcAft>
                <a:spcPts val="0"/>
              </a:spcAft>
              <a:buClr>
                <a:schemeClr val="dk1"/>
              </a:buClr>
              <a:buSzPts val="3200"/>
              <a:buFont typeface="Gill Sans"/>
              <a:buNone/>
              <a:defRPr b="0" i="0" sz="3200" u="none" cap="none" strike="noStrike">
                <a:solidFill>
                  <a:schemeClr val="dk1"/>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9" name="Google Shape;9;p12"/>
          <p:cNvSpPr txBox="1"/>
          <p:nvPr>
            <p:ph idx="1" type="body"/>
          </p:nvPr>
        </p:nvSpPr>
        <p:spPr>
          <a:xfrm>
            <a:off x="1451579" y="2015732"/>
            <a:ext cx="9603275" cy="3450613"/>
          </a:xfrm>
          <a:prstGeom prst="rect">
            <a:avLst/>
          </a:prstGeom>
          <a:noFill/>
          <a:ln>
            <a:noFill/>
          </a:ln>
        </p:spPr>
        <p:txBody>
          <a:bodyPr anchorCtr="0" anchor="t" bIns="45700" lIns="91425" spcFirstLastPara="1" rIns="91425" wrap="square" tIns="45700">
            <a:normAutofit/>
          </a:bodyPr>
          <a:lstStyle>
            <a:lvl1pPr indent="-355600" lvl="0" marL="457200" marR="0" rtl="0" algn="l">
              <a:lnSpc>
                <a:spcPct val="120000"/>
              </a:lnSpc>
              <a:spcBef>
                <a:spcPts val="1000"/>
              </a:spcBef>
              <a:spcAft>
                <a:spcPts val="0"/>
              </a:spcAft>
              <a:buClr>
                <a:schemeClr val="accent1"/>
              </a:buClr>
              <a:buSzPts val="2000"/>
              <a:buFont typeface="Arial"/>
              <a:buChar char="•"/>
              <a:defRPr b="0" i="0" sz="2000" u="none" cap="none" strike="noStrike">
                <a:solidFill>
                  <a:schemeClr val="dk1"/>
                </a:solidFill>
                <a:latin typeface="Gill Sans"/>
                <a:ea typeface="Gill Sans"/>
                <a:cs typeface="Gill Sans"/>
                <a:sym typeface="Gill Sans"/>
              </a:defRPr>
            </a:lvl1pPr>
            <a:lvl2pPr indent="-342900" lvl="1" marL="914400" marR="0" rtl="0" algn="l">
              <a:lnSpc>
                <a:spcPct val="120000"/>
              </a:lnSpc>
              <a:spcBef>
                <a:spcPts val="500"/>
              </a:spcBef>
              <a:spcAft>
                <a:spcPts val="0"/>
              </a:spcAft>
              <a:buClr>
                <a:schemeClr val="accent1"/>
              </a:buClr>
              <a:buSzPts val="1800"/>
              <a:buFont typeface="Arial"/>
              <a:buChar char="•"/>
              <a:defRPr b="0" i="0" sz="1800" u="none" cap="none" strike="noStrike">
                <a:solidFill>
                  <a:schemeClr val="dk1"/>
                </a:solidFill>
                <a:latin typeface="Gill Sans"/>
                <a:ea typeface="Gill Sans"/>
                <a:cs typeface="Gill Sans"/>
                <a:sym typeface="Gill Sans"/>
              </a:defRPr>
            </a:lvl2pPr>
            <a:lvl3pPr indent="-330200" lvl="2" marL="1371600" marR="0" rtl="0" algn="l">
              <a:lnSpc>
                <a:spcPct val="120000"/>
              </a:lnSpc>
              <a:spcBef>
                <a:spcPts val="500"/>
              </a:spcBef>
              <a:spcAft>
                <a:spcPts val="0"/>
              </a:spcAft>
              <a:buClr>
                <a:schemeClr val="accent1"/>
              </a:buClr>
              <a:buSzPts val="1600"/>
              <a:buFont typeface="Arial"/>
              <a:buChar char="•"/>
              <a:defRPr b="0" i="0" sz="1600" u="none" cap="none" strike="noStrike">
                <a:solidFill>
                  <a:schemeClr val="dk1"/>
                </a:solidFill>
                <a:latin typeface="Gill Sans"/>
                <a:ea typeface="Gill Sans"/>
                <a:cs typeface="Gill Sans"/>
                <a:sym typeface="Gill Sans"/>
              </a:defRPr>
            </a:lvl3pPr>
            <a:lvl4pPr indent="-317500" lvl="3" marL="1828800" marR="0" rtl="0" algn="l">
              <a:lnSpc>
                <a:spcPct val="120000"/>
              </a:lnSpc>
              <a:spcBef>
                <a:spcPts val="500"/>
              </a:spcBef>
              <a:spcAft>
                <a:spcPts val="0"/>
              </a:spcAft>
              <a:buClr>
                <a:schemeClr val="accent1"/>
              </a:buClr>
              <a:buSzPts val="1400"/>
              <a:buFont typeface="Arial"/>
              <a:buChar char="•"/>
              <a:defRPr b="0" i="0" sz="1400" u="none" cap="none" strike="noStrike">
                <a:solidFill>
                  <a:schemeClr val="dk1"/>
                </a:solidFill>
                <a:latin typeface="Gill Sans"/>
                <a:ea typeface="Gill Sans"/>
                <a:cs typeface="Gill Sans"/>
                <a:sym typeface="Gill Sans"/>
              </a:defRPr>
            </a:lvl4pPr>
            <a:lvl5pPr indent="-304800" lvl="4" marL="22860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5pPr>
            <a:lvl6pPr indent="-304800" lvl="5" marL="27432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6pPr>
            <a:lvl7pPr indent="-304800" lvl="6" marL="32004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7pPr>
            <a:lvl8pPr indent="-304800" lvl="7" marL="36576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8pPr>
            <a:lvl9pPr indent="-304800" lvl="8" marL="4114800" marR="0" rtl="0" algn="l">
              <a:lnSpc>
                <a:spcPct val="120000"/>
              </a:lnSpc>
              <a:spcBef>
                <a:spcPts val="500"/>
              </a:spcBef>
              <a:spcAft>
                <a:spcPts val="0"/>
              </a:spcAft>
              <a:buClr>
                <a:schemeClr val="accent1"/>
              </a:buClr>
              <a:buSzPts val="1200"/>
              <a:buFont typeface="Arial"/>
              <a:buChar char="•"/>
              <a:defRPr b="0" i="0" sz="1200" u="none" cap="none" strike="noStrike">
                <a:solidFill>
                  <a:schemeClr val="dk1"/>
                </a:solidFill>
                <a:latin typeface="Gill Sans"/>
                <a:ea typeface="Gill Sans"/>
                <a:cs typeface="Gill Sans"/>
                <a:sym typeface="Gill Sans"/>
              </a:defRPr>
            </a:lvl9pPr>
          </a:lstStyle>
          <a:p/>
        </p:txBody>
      </p:sp>
      <p:sp>
        <p:nvSpPr>
          <p:cNvPr id="10" name="Google Shape;10;p12"/>
          <p:cNvSpPr txBox="1"/>
          <p:nvPr>
            <p:ph idx="10" type="dt"/>
          </p:nvPr>
        </p:nvSpPr>
        <p:spPr>
          <a:xfrm>
            <a:off x="7554138" y="330370"/>
            <a:ext cx="3500715" cy="309201"/>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888888"/>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1" name="Google Shape;11;p12"/>
          <p:cNvSpPr txBox="1"/>
          <p:nvPr>
            <p:ph idx="11" type="ftr"/>
          </p:nvPr>
        </p:nvSpPr>
        <p:spPr>
          <a:xfrm>
            <a:off x="1451579" y="329307"/>
            <a:ext cx="5938836" cy="309201"/>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888888"/>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2" name="Google Shape;12;p12"/>
          <p:cNvSpPr txBox="1"/>
          <p:nvPr>
            <p:ph idx="12" type="sldNum"/>
          </p:nvPr>
        </p:nvSpPr>
        <p:spPr>
          <a:xfrm>
            <a:off x="480060" y="798973"/>
            <a:ext cx="811019" cy="503578"/>
          </a:xfrm>
          <a:prstGeom prst="rect">
            <a:avLst/>
          </a:prstGeom>
          <a:noFill/>
          <a:ln>
            <a:noFill/>
          </a:ln>
        </p:spPr>
        <p:txBody>
          <a:bodyPr anchorCtr="0" anchor="t" bIns="45700" lIns="91425" spcFirstLastPara="1" rIns="91425" wrap="square" tIns="45700">
            <a:noAutofit/>
          </a:bodyPr>
          <a:lstStyle>
            <a:lvl1pPr indent="0" lvl="0" marL="0" marR="0" rtl="0" algn="r">
              <a:spcBef>
                <a:spcPts val="0"/>
              </a:spcBef>
              <a:buNone/>
              <a:defRPr b="0" i="0" sz="2800" u="none" cap="none" strike="noStrike">
                <a:solidFill>
                  <a:schemeClr val="accent1"/>
                </a:solidFill>
                <a:latin typeface="Gill Sans"/>
                <a:ea typeface="Gill Sans"/>
                <a:cs typeface="Gill Sans"/>
                <a:sym typeface="Gill Sans"/>
              </a:defRPr>
            </a:lvl1pPr>
            <a:lvl2pPr indent="0" lvl="1" marL="0" marR="0" rtl="0" algn="r">
              <a:spcBef>
                <a:spcPts val="0"/>
              </a:spcBef>
              <a:buNone/>
              <a:defRPr b="0" i="0" sz="2800" u="none" cap="none" strike="noStrike">
                <a:solidFill>
                  <a:schemeClr val="accent1"/>
                </a:solidFill>
                <a:latin typeface="Gill Sans"/>
                <a:ea typeface="Gill Sans"/>
                <a:cs typeface="Gill Sans"/>
                <a:sym typeface="Gill Sans"/>
              </a:defRPr>
            </a:lvl2pPr>
            <a:lvl3pPr indent="0" lvl="2" marL="0" marR="0" rtl="0" algn="r">
              <a:spcBef>
                <a:spcPts val="0"/>
              </a:spcBef>
              <a:buNone/>
              <a:defRPr b="0" i="0" sz="2800" u="none" cap="none" strike="noStrike">
                <a:solidFill>
                  <a:schemeClr val="accent1"/>
                </a:solidFill>
                <a:latin typeface="Gill Sans"/>
                <a:ea typeface="Gill Sans"/>
                <a:cs typeface="Gill Sans"/>
                <a:sym typeface="Gill Sans"/>
              </a:defRPr>
            </a:lvl3pPr>
            <a:lvl4pPr indent="0" lvl="3" marL="0" marR="0" rtl="0" algn="r">
              <a:spcBef>
                <a:spcPts val="0"/>
              </a:spcBef>
              <a:buNone/>
              <a:defRPr b="0" i="0" sz="2800" u="none" cap="none" strike="noStrike">
                <a:solidFill>
                  <a:schemeClr val="accent1"/>
                </a:solidFill>
                <a:latin typeface="Gill Sans"/>
                <a:ea typeface="Gill Sans"/>
                <a:cs typeface="Gill Sans"/>
                <a:sym typeface="Gill Sans"/>
              </a:defRPr>
            </a:lvl4pPr>
            <a:lvl5pPr indent="0" lvl="4" marL="0" marR="0" rtl="0" algn="r">
              <a:spcBef>
                <a:spcPts val="0"/>
              </a:spcBef>
              <a:buNone/>
              <a:defRPr b="0" i="0" sz="2800" u="none" cap="none" strike="noStrike">
                <a:solidFill>
                  <a:schemeClr val="accent1"/>
                </a:solidFill>
                <a:latin typeface="Gill Sans"/>
                <a:ea typeface="Gill Sans"/>
                <a:cs typeface="Gill Sans"/>
                <a:sym typeface="Gill Sans"/>
              </a:defRPr>
            </a:lvl5pPr>
            <a:lvl6pPr indent="0" lvl="5" marL="0" marR="0" rtl="0" algn="r">
              <a:spcBef>
                <a:spcPts val="0"/>
              </a:spcBef>
              <a:buNone/>
              <a:defRPr b="0" i="0" sz="2800" u="none" cap="none" strike="noStrike">
                <a:solidFill>
                  <a:schemeClr val="accent1"/>
                </a:solidFill>
                <a:latin typeface="Gill Sans"/>
                <a:ea typeface="Gill Sans"/>
                <a:cs typeface="Gill Sans"/>
                <a:sym typeface="Gill Sans"/>
              </a:defRPr>
            </a:lvl6pPr>
            <a:lvl7pPr indent="0" lvl="6" marL="0" marR="0" rtl="0" algn="r">
              <a:spcBef>
                <a:spcPts val="0"/>
              </a:spcBef>
              <a:buNone/>
              <a:defRPr b="0" i="0" sz="2800" u="none" cap="none" strike="noStrike">
                <a:solidFill>
                  <a:schemeClr val="accent1"/>
                </a:solidFill>
                <a:latin typeface="Gill Sans"/>
                <a:ea typeface="Gill Sans"/>
                <a:cs typeface="Gill Sans"/>
                <a:sym typeface="Gill Sans"/>
              </a:defRPr>
            </a:lvl7pPr>
            <a:lvl8pPr indent="0" lvl="7" marL="0" marR="0" rtl="0" algn="r">
              <a:spcBef>
                <a:spcPts val="0"/>
              </a:spcBef>
              <a:buNone/>
              <a:defRPr b="0" i="0" sz="2800" u="none" cap="none" strike="noStrike">
                <a:solidFill>
                  <a:schemeClr val="accent1"/>
                </a:solidFill>
                <a:latin typeface="Gill Sans"/>
                <a:ea typeface="Gill Sans"/>
                <a:cs typeface="Gill Sans"/>
                <a:sym typeface="Gill Sans"/>
              </a:defRPr>
            </a:lvl8pPr>
            <a:lvl9pPr indent="0" lvl="8" marL="0" marR="0" rtl="0" algn="r">
              <a:spcBef>
                <a:spcPts val="0"/>
              </a:spcBef>
              <a:buNone/>
              <a:defRPr b="0" i="0" sz="2800" u="none" cap="none" strike="noStrike">
                <a:solidFill>
                  <a:schemeClr val="accent1"/>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cxnSp>
        <p:nvCxnSpPr>
          <p:cNvPr id="13" name="Google Shape;13;p12"/>
          <p:cNvCxnSpPr/>
          <p:nvPr/>
        </p:nvCxnSpPr>
        <p:spPr>
          <a:xfrm>
            <a:off x="0" y="6128413"/>
            <a:ext cx="12192000" cy="0"/>
          </a:xfrm>
          <a:prstGeom prst="straightConnector1">
            <a:avLst/>
          </a:prstGeom>
          <a:noFill/>
          <a:ln cap="flat" cmpd="sng" w="12700">
            <a:solidFill>
              <a:srgbClr val="000001">
                <a:alpha val="20000"/>
              </a:srgbClr>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
          <p:cNvSpPr txBox="1"/>
          <p:nvPr>
            <p:ph type="ctrTitle"/>
          </p:nvPr>
        </p:nvSpPr>
        <p:spPr>
          <a:xfrm>
            <a:off x="2417779" y="802298"/>
            <a:ext cx="8637073" cy="2541431"/>
          </a:xfrm>
          <a:prstGeom prst="rect">
            <a:avLst/>
          </a:prstGeom>
          <a:noFill/>
          <a:ln>
            <a:noFill/>
          </a:ln>
        </p:spPr>
        <p:txBody>
          <a:bodyPr anchorCtr="0" anchor="b" bIns="0" lIns="91425" spcFirstLastPara="1" rIns="91425" wrap="square" tIns="45700">
            <a:normAutofit/>
          </a:bodyPr>
          <a:lstStyle/>
          <a:p>
            <a:pPr indent="0" lvl="0" marL="0" rtl="0" algn="l">
              <a:lnSpc>
                <a:spcPct val="90000"/>
              </a:lnSpc>
              <a:spcBef>
                <a:spcPts val="0"/>
              </a:spcBef>
              <a:spcAft>
                <a:spcPts val="0"/>
              </a:spcAft>
              <a:buClr>
                <a:schemeClr val="dk1"/>
              </a:buClr>
              <a:buSzPts val="6600"/>
              <a:buFont typeface="Gill Sans"/>
              <a:buNone/>
            </a:pPr>
            <a:r>
              <a:rPr lang="en-US"/>
              <a:t>E-SACCO FLEET MANAGER</a:t>
            </a:r>
            <a:endParaRPr/>
          </a:p>
        </p:txBody>
      </p:sp>
      <p:sp>
        <p:nvSpPr>
          <p:cNvPr id="101" name="Google Shape;101;p1"/>
          <p:cNvSpPr txBox="1"/>
          <p:nvPr>
            <p:ph idx="1" type="subTitle"/>
          </p:nvPr>
        </p:nvSpPr>
        <p:spPr>
          <a:xfrm>
            <a:off x="2417780" y="3531204"/>
            <a:ext cx="8637072" cy="1762013"/>
          </a:xfrm>
          <a:prstGeom prst="rect">
            <a:avLst/>
          </a:prstGeom>
          <a:noFill/>
          <a:ln>
            <a:noFill/>
          </a:ln>
        </p:spPr>
        <p:txBody>
          <a:bodyPr anchorCtr="0" anchor="t" bIns="91425" lIns="91425" spcFirstLastPara="1" rIns="91425" wrap="square" tIns="91425">
            <a:normAutofit fontScale="25000" lnSpcReduction="20000"/>
          </a:bodyPr>
          <a:lstStyle/>
          <a:p>
            <a:pPr indent="0" lvl="0" marL="0" rtl="0" algn="l">
              <a:lnSpc>
                <a:spcPct val="120000"/>
              </a:lnSpc>
              <a:spcBef>
                <a:spcPts val="0"/>
              </a:spcBef>
              <a:spcAft>
                <a:spcPts val="0"/>
              </a:spcAft>
              <a:buSzPct val="100000"/>
              <a:buNone/>
            </a:pPr>
            <a:r>
              <a:rPr b="1" lang="en-US" sz="6200"/>
              <a:t>STUDENT NAME:</a:t>
            </a:r>
            <a:r>
              <a:rPr lang="en-US" sz="6200"/>
              <a:t> JOELLA MVUMBI LUNDENGO                                    </a:t>
            </a:r>
            <a:endParaRPr/>
          </a:p>
          <a:p>
            <a:pPr indent="0" lvl="0" marL="0" rtl="0" algn="l">
              <a:lnSpc>
                <a:spcPct val="120000"/>
              </a:lnSpc>
              <a:spcBef>
                <a:spcPts val="1000"/>
              </a:spcBef>
              <a:spcAft>
                <a:spcPts val="0"/>
              </a:spcAft>
              <a:buSzPct val="100000"/>
              <a:buNone/>
            </a:pPr>
            <a:r>
              <a:rPr b="1" lang="en-US" sz="6200"/>
              <a:t>STUDENT NUMBER:</a:t>
            </a:r>
            <a:r>
              <a:rPr lang="en-US" sz="6200"/>
              <a:t> X13115898</a:t>
            </a:r>
            <a:endParaRPr/>
          </a:p>
          <a:p>
            <a:pPr indent="0" lvl="0" marL="0" rtl="0" algn="l">
              <a:lnSpc>
                <a:spcPct val="120000"/>
              </a:lnSpc>
              <a:spcBef>
                <a:spcPts val="1000"/>
              </a:spcBef>
              <a:spcAft>
                <a:spcPts val="0"/>
              </a:spcAft>
              <a:buSzPct val="100000"/>
              <a:buNone/>
            </a:pPr>
            <a:r>
              <a:rPr b="1" lang="en-US" sz="6200"/>
              <a:t>COURSE NAME:</a:t>
            </a:r>
            <a:r>
              <a:rPr lang="en-US" sz="6200"/>
              <a:t> BSC (HONOURS) IN TECHNOLOGY MANAGEMENT </a:t>
            </a:r>
            <a:endParaRPr/>
          </a:p>
          <a:p>
            <a:pPr indent="0" lvl="0" marL="0" rtl="0" algn="l">
              <a:lnSpc>
                <a:spcPct val="120000"/>
              </a:lnSpc>
              <a:spcBef>
                <a:spcPts val="1000"/>
              </a:spcBef>
              <a:spcAft>
                <a:spcPts val="0"/>
              </a:spcAft>
              <a:buSzPct val="100000"/>
              <a:buNone/>
            </a:pPr>
            <a:r>
              <a:rPr b="1" lang="en-US" sz="6200"/>
              <a:t>COURSE SPECIALIZATION:</a:t>
            </a:r>
            <a:r>
              <a:rPr lang="en-US" sz="6200"/>
              <a:t> BUSINESS ANALYST</a:t>
            </a:r>
            <a:endParaRPr/>
          </a:p>
          <a:p>
            <a:pPr indent="0" lvl="0" marL="0" rtl="0" algn="l">
              <a:lnSpc>
                <a:spcPct val="120000"/>
              </a:lnSpc>
              <a:spcBef>
                <a:spcPts val="1000"/>
              </a:spcBef>
              <a:spcAft>
                <a:spcPts val="0"/>
              </a:spcAft>
              <a:buSzPct val="1000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9"/>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US"/>
              <a:t>DEMO: WEBSITE</a:t>
            </a:r>
            <a:endParaRPr/>
          </a:p>
        </p:txBody>
      </p:sp>
      <p:pic>
        <p:nvPicPr>
          <p:cNvPr id="157" name="Google Shape;157;p9"/>
          <p:cNvPicPr preferRelativeResize="0"/>
          <p:nvPr>
            <p:ph idx="1" type="body"/>
          </p:nvPr>
        </p:nvPicPr>
        <p:blipFill rotWithShape="1">
          <a:blip r:embed="rId3">
            <a:alphaModFix/>
          </a:blip>
          <a:srcRect b="0" l="0" r="0" t="0"/>
          <a:stretch/>
        </p:blipFill>
        <p:spPr>
          <a:xfrm>
            <a:off x="592428" y="2016125"/>
            <a:ext cx="10934163" cy="403735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0"/>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US"/>
              <a:t>DEMO: WEBSITE</a:t>
            </a:r>
            <a:endParaRPr/>
          </a:p>
        </p:txBody>
      </p:sp>
      <p:pic>
        <p:nvPicPr>
          <p:cNvPr id="163" name="Google Shape;163;p10"/>
          <p:cNvPicPr preferRelativeResize="0"/>
          <p:nvPr>
            <p:ph idx="1" type="body"/>
          </p:nvPr>
        </p:nvPicPr>
        <p:blipFill rotWithShape="1">
          <a:blip r:embed="rId3">
            <a:alphaModFix/>
          </a:blip>
          <a:srcRect b="0" l="0" r="0" t="0"/>
          <a:stretch/>
        </p:blipFill>
        <p:spPr>
          <a:xfrm>
            <a:off x="103031" y="2016125"/>
            <a:ext cx="11977352" cy="403735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1"/>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US"/>
              <a:t>DEMO: SHOWCASE POSTER</a:t>
            </a:r>
            <a:endParaRPr/>
          </a:p>
        </p:txBody>
      </p:sp>
      <p:pic>
        <p:nvPicPr>
          <p:cNvPr id="169" name="Google Shape;169;p11"/>
          <p:cNvPicPr preferRelativeResize="0"/>
          <p:nvPr>
            <p:ph idx="1" type="body"/>
          </p:nvPr>
        </p:nvPicPr>
        <p:blipFill rotWithShape="1">
          <a:blip r:embed="rId3">
            <a:alphaModFix/>
          </a:blip>
          <a:srcRect b="0" l="0" r="0" t="0"/>
          <a:stretch/>
        </p:blipFill>
        <p:spPr>
          <a:xfrm>
            <a:off x="4131975" y="1973175"/>
            <a:ext cx="4420500" cy="4080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g12da1ccf9e8_3_10"/>
          <p:cNvSpPr txBox="1"/>
          <p:nvPr>
            <p:ph type="ctrTitle"/>
          </p:nvPr>
        </p:nvSpPr>
        <p:spPr>
          <a:xfrm>
            <a:off x="2417779" y="802298"/>
            <a:ext cx="8637000" cy="2541300"/>
          </a:xfrm>
          <a:prstGeom prst="rect">
            <a:avLst/>
          </a:prstGeom>
          <a:noFill/>
          <a:ln>
            <a:noFill/>
          </a:ln>
        </p:spPr>
        <p:txBody>
          <a:bodyPr anchorCtr="0" anchor="b" bIns="0" lIns="91425" spcFirstLastPara="1" rIns="91425" wrap="square" tIns="45700">
            <a:normAutofit/>
          </a:bodyPr>
          <a:lstStyle/>
          <a:p>
            <a:pPr indent="0" lvl="0" marL="0" rtl="0" algn="l">
              <a:lnSpc>
                <a:spcPct val="90000"/>
              </a:lnSpc>
              <a:spcBef>
                <a:spcPts val="0"/>
              </a:spcBef>
              <a:spcAft>
                <a:spcPts val="0"/>
              </a:spcAft>
              <a:buClr>
                <a:schemeClr val="dk1"/>
              </a:buClr>
              <a:buSzPts val="6600"/>
              <a:buFont typeface="Gill Sans"/>
              <a:buNone/>
            </a:pPr>
            <a:r>
              <a:rPr lang="en-US"/>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g12da1ccf9e8_0_0"/>
          <p:cNvSpPr txBox="1"/>
          <p:nvPr>
            <p:ph type="title"/>
          </p:nvPr>
        </p:nvSpPr>
        <p:spPr>
          <a:xfrm>
            <a:off x="1451579" y="804519"/>
            <a:ext cx="9603300" cy="1049100"/>
          </a:xfrm>
          <a:prstGeom prst="rect">
            <a:avLst/>
          </a:prstGeom>
        </p:spPr>
        <p:txBody>
          <a:bodyPr anchorCtr="0" anchor="t" bIns="45700" lIns="91425" spcFirstLastPara="1" rIns="91425" wrap="square" tIns="45700">
            <a:normAutofit/>
          </a:bodyPr>
          <a:lstStyle/>
          <a:p>
            <a:pPr indent="0" lvl="0" marL="0" rtl="0" algn="l">
              <a:spcBef>
                <a:spcPts val="0"/>
              </a:spcBef>
              <a:spcAft>
                <a:spcPts val="0"/>
              </a:spcAft>
              <a:buNone/>
            </a:pPr>
            <a:r>
              <a:rPr lang="en-US"/>
              <a:t>DEFINITIONS OF TERMS</a:t>
            </a:r>
            <a:r>
              <a:rPr lang="en-US"/>
              <a:t> </a:t>
            </a:r>
            <a:endParaRPr/>
          </a:p>
        </p:txBody>
      </p:sp>
      <p:sp>
        <p:nvSpPr>
          <p:cNvPr id="107" name="Google Shape;107;g12da1ccf9e8_0_0"/>
          <p:cNvSpPr txBox="1"/>
          <p:nvPr>
            <p:ph idx="1" type="body"/>
          </p:nvPr>
        </p:nvSpPr>
        <p:spPr>
          <a:xfrm>
            <a:off x="1451575" y="2015724"/>
            <a:ext cx="9603300" cy="4035600"/>
          </a:xfrm>
          <a:prstGeom prst="rect">
            <a:avLst/>
          </a:prstGeom>
        </p:spPr>
        <p:txBody>
          <a:bodyPr anchorCtr="0" anchor="t" bIns="45700" lIns="91425" spcFirstLastPara="1" rIns="91425" wrap="square" tIns="45700">
            <a:noAutofit/>
          </a:bodyPr>
          <a:lstStyle/>
          <a:p>
            <a:pPr indent="0" lvl="0" marL="0" rtl="0" algn="just">
              <a:lnSpc>
                <a:spcPct val="150000"/>
              </a:lnSpc>
              <a:spcBef>
                <a:spcPts val="1200"/>
              </a:spcBef>
              <a:spcAft>
                <a:spcPts val="0"/>
              </a:spcAft>
              <a:buClr>
                <a:schemeClr val="dk1"/>
              </a:buClr>
              <a:buSzPts val="1100"/>
              <a:buFont typeface="Arial"/>
              <a:buNone/>
            </a:pPr>
            <a:r>
              <a:rPr b="1" lang="en-US" sz="1800"/>
              <a:t>Matatu:</a:t>
            </a:r>
            <a:r>
              <a:rPr lang="en-US" sz="1800"/>
              <a:t> Privately owned public service vehicle mini-buses in the Kenya ferrying people to different parts of the country.</a:t>
            </a:r>
            <a:endParaRPr sz="1800"/>
          </a:p>
          <a:p>
            <a:pPr indent="0" lvl="0" marL="0" rtl="0" algn="just">
              <a:lnSpc>
                <a:spcPct val="150000"/>
              </a:lnSpc>
              <a:spcBef>
                <a:spcPts val="1200"/>
              </a:spcBef>
              <a:spcAft>
                <a:spcPts val="0"/>
              </a:spcAft>
              <a:buClr>
                <a:schemeClr val="dk1"/>
              </a:buClr>
              <a:buSzPts val="1100"/>
              <a:buFont typeface="Arial"/>
              <a:buNone/>
            </a:pPr>
            <a:r>
              <a:rPr b="1" lang="en-US" sz="1800"/>
              <a:t>E-Sacco:</a:t>
            </a:r>
            <a:r>
              <a:rPr lang="en-US" sz="1800"/>
              <a:t> A name given to the proposed fleet management application for this project.</a:t>
            </a:r>
            <a:endParaRPr sz="1800"/>
          </a:p>
          <a:p>
            <a:pPr indent="0" lvl="0" marL="0" rtl="0" algn="just">
              <a:lnSpc>
                <a:spcPct val="150000"/>
              </a:lnSpc>
              <a:spcBef>
                <a:spcPts val="1200"/>
              </a:spcBef>
              <a:spcAft>
                <a:spcPts val="0"/>
              </a:spcAft>
              <a:buClr>
                <a:schemeClr val="dk1"/>
              </a:buClr>
              <a:buSzPts val="1100"/>
              <a:buFont typeface="Arial"/>
              <a:buNone/>
            </a:pPr>
            <a:r>
              <a:rPr b="1" lang="en-US" sz="1800"/>
              <a:t>Matatu Sacco:</a:t>
            </a:r>
            <a:r>
              <a:rPr lang="en-US" sz="1800"/>
              <a:t> Registered companies managing the matatus and buses in the public transportation industry in Kenya.</a:t>
            </a:r>
            <a:endParaRPr sz="1800"/>
          </a:p>
          <a:p>
            <a:pPr indent="0" lvl="0" marL="0" rtl="0" algn="just">
              <a:lnSpc>
                <a:spcPct val="150000"/>
              </a:lnSpc>
              <a:spcBef>
                <a:spcPts val="1200"/>
              </a:spcBef>
              <a:spcAft>
                <a:spcPts val="0"/>
              </a:spcAft>
              <a:buClr>
                <a:schemeClr val="dk1"/>
              </a:buClr>
              <a:buSzPts val="1100"/>
              <a:buFont typeface="Arial"/>
              <a:buNone/>
            </a:pPr>
            <a:r>
              <a:rPr b="1" lang="en-US" sz="1800"/>
              <a:t>Fleet Management:</a:t>
            </a:r>
            <a:r>
              <a:rPr lang="en-US" sz="1800"/>
              <a:t> The management of commercial vehicles, in this case management of matatus including planning trips, allocating drivers, collecting reports etc.</a:t>
            </a:r>
            <a:endParaRPr sz="1800"/>
          </a:p>
          <a:p>
            <a:pPr indent="0" lvl="0" marL="0" rtl="0" algn="l">
              <a:spcBef>
                <a:spcPts val="1200"/>
              </a:spcBef>
              <a:spcAft>
                <a:spcPts val="0"/>
              </a:spcAft>
              <a:buNone/>
            </a:pPr>
            <a:r>
              <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US"/>
              <a:t>PROJECT OVERVIEW</a:t>
            </a:r>
            <a:endParaRPr/>
          </a:p>
        </p:txBody>
      </p:sp>
      <p:sp>
        <p:nvSpPr>
          <p:cNvPr id="113" name="Google Shape;113;p2"/>
          <p:cNvSpPr txBox="1"/>
          <p:nvPr>
            <p:ph idx="1" type="body"/>
          </p:nvPr>
        </p:nvSpPr>
        <p:spPr>
          <a:xfrm>
            <a:off x="838200" y="1944711"/>
            <a:ext cx="10515600" cy="4108770"/>
          </a:xfrm>
          <a:prstGeom prst="rect">
            <a:avLst/>
          </a:prstGeom>
          <a:noFill/>
          <a:ln>
            <a:noFill/>
          </a:ln>
        </p:spPr>
        <p:txBody>
          <a:bodyPr anchorCtr="0" anchor="t" bIns="45700" lIns="91425" spcFirstLastPara="1" rIns="91425" wrap="square" tIns="45700">
            <a:normAutofit lnSpcReduction="10000"/>
          </a:bodyPr>
          <a:lstStyle/>
          <a:p>
            <a:pPr indent="-228600" lvl="0" marL="228600" rtl="0" algn="l">
              <a:lnSpc>
                <a:spcPct val="120000"/>
              </a:lnSpc>
              <a:spcBef>
                <a:spcPts val="0"/>
              </a:spcBef>
              <a:spcAft>
                <a:spcPts val="0"/>
              </a:spcAft>
              <a:buSzPts val="2400"/>
              <a:buChar char="•"/>
            </a:pPr>
            <a:r>
              <a:rPr lang="en-US" sz="2400"/>
              <a:t>Mobile app fleet manager solution. </a:t>
            </a:r>
            <a:endParaRPr/>
          </a:p>
          <a:p>
            <a:pPr indent="-228600" lvl="0" marL="228600" rtl="0" algn="l">
              <a:lnSpc>
                <a:spcPct val="120000"/>
              </a:lnSpc>
              <a:spcBef>
                <a:spcPts val="1000"/>
              </a:spcBef>
              <a:spcAft>
                <a:spcPts val="0"/>
              </a:spcAft>
              <a:buSzPts val="2400"/>
              <a:buChar char="•"/>
            </a:pPr>
            <a:r>
              <a:rPr lang="en-US" sz="2400"/>
              <a:t>The application digitizes the management of Matatu Saccos and fleet.</a:t>
            </a:r>
            <a:endParaRPr/>
          </a:p>
          <a:p>
            <a:pPr indent="-228600" lvl="0" marL="228600" rtl="0" algn="l">
              <a:lnSpc>
                <a:spcPct val="120000"/>
              </a:lnSpc>
              <a:spcBef>
                <a:spcPts val="1000"/>
              </a:spcBef>
              <a:spcAft>
                <a:spcPts val="0"/>
              </a:spcAft>
              <a:buSzPts val="2400"/>
              <a:buChar char="•"/>
            </a:pPr>
            <a:r>
              <a:rPr lang="en-US" sz="2400"/>
              <a:t>The application is for management of both the Sacco and the fleet.</a:t>
            </a:r>
            <a:endParaRPr/>
          </a:p>
          <a:p>
            <a:pPr indent="-228600" lvl="0" marL="228600" rtl="0" algn="l">
              <a:lnSpc>
                <a:spcPct val="120000"/>
              </a:lnSpc>
              <a:spcBef>
                <a:spcPts val="1000"/>
              </a:spcBef>
              <a:spcAft>
                <a:spcPts val="0"/>
              </a:spcAft>
              <a:buSzPts val="2400"/>
              <a:buChar char="•"/>
            </a:pPr>
            <a:r>
              <a:rPr b="1" lang="en-US" sz="2400"/>
              <a:t>It address:</a:t>
            </a:r>
            <a:endParaRPr/>
          </a:p>
          <a:p>
            <a:pPr indent="-228600" lvl="1" marL="685800" rtl="0" algn="l">
              <a:lnSpc>
                <a:spcPct val="120000"/>
              </a:lnSpc>
              <a:spcBef>
                <a:spcPts val="500"/>
              </a:spcBef>
              <a:spcAft>
                <a:spcPts val="0"/>
              </a:spcAft>
              <a:buSzPts val="2400"/>
              <a:buChar char="•"/>
            </a:pPr>
            <a:r>
              <a:rPr lang="en-US" sz="2400"/>
              <a:t>Manual Management of vehicles.</a:t>
            </a:r>
            <a:endParaRPr/>
          </a:p>
          <a:p>
            <a:pPr indent="-228600" lvl="1" marL="685800" rtl="0" algn="l">
              <a:lnSpc>
                <a:spcPct val="120000"/>
              </a:lnSpc>
              <a:spcBef>
                <a:spcPts val="500"/>
              </a:spcBef>
              <a:spcAft>
                <a:spcPts val="0"/>
              </a:spcAft>
              <a:buSzPts val="2400"/>
              <a:buChar char="•"/>
            </a:pPr>
            <a:r>
              <a:rPr lang="en-US" sz="2400"/>
              <a:t>Allocation and management trips.</a:t>
            </a:r>
            <a:endParaRPr/>
          </a:p>
          <a:p>
            <a:pPr indent="-228600" lvl="1" marL="685800" rtl="0" algn="l">
              <a:lnSpc>
                <a:spcPct val="120000"/>
              </a:lnSpc>
              <a:spcBef>
                <a:spcPts val="500"/>
              </a:spcBef>
              <a:spcAft>
                <a:spcPts val="0"/>
              </a:spcAft>
              <a:buSzPts val="2400"/>
              <a:buChar char="•"/>
            </a:pPr>
            <a:r>
              <a:rPr lang="en-US" sz="2400"/>
              <a:t>Managing drivers and other support staff.</a:t>
            </a:r>
            <a:endParaRPr/>
          </a:p>
          <a:p>
            <a:pPr indent="-228600" lvl="1" marL="685800" rtl="0" algn="l">
              <a:lnSpc>
                <a:spcPct val="120000"/>
              </a:lnSpc>
              <a:spcBef>
                <a:spcPts val="500"/>
              </a:spcBef>
              <a:spcAft>
                <a:spcPts val="0"/>
              </a:spcAft>
              <a:buSzPts val="2400"/>
              <a:buChar char="•"/>
            </a:pPr>
            <a:r>
              <a:rPr lang="en-US" sz="2400"/>
              <a:t>Automates reports generation.</a:t>
            </a:r>
            <a:endParaRPr/>
          </a:p>
          <a:p>
            <a:pPr indent="-101600" lvl="0" marL="228600" rtl="0" algn="l">
              <a:lnSpc>
                <a:spcPct val="120000"/>
              </a:lnSpc>
              <a:spcBef>
                <a:spcPts val="1000"/>
              </a:spcBef>
              <a:spcAft>
                <a:spcPts val="0"/>
              </a:spcAft>
              <a:buSzPts val="200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3"/>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US"/>
              <a:t>PROJECT OVERVIEW CONT….</a:t>
            </a:r>
            <a:endParaRPr/>
          </a:p>
        </p:txBody>
      </p:sp>
      <p:sp>
        <p:nvSpPr>
          <p:cNvPr id="119" name="Google Shape;119;p3"/>
          <p:cNvSpPr txBox="1"/>
          <p:nvPr>
            <p:ph idx="1" type="body"/>
          </p:nvPr>
        </p:nvSpPr>
        <p:spPr>
          <a:xfrm>
            <a:off x="1451579" y="2015732"/>
            <a:ext cx="9603275" cy="4037749"/>
          </a:xfrm>
          <a:prstGeom prst="rect">
            <a:avLst/>
          </a:prstGeom>
          <a:noFill/>
          <a:ln>
            <a:noFill/>
          </a:ln>
        </p:spPr>
        <p:txBody>
          <a:bodyPr anchorCtr="0" anchor="t" bIns="45700" lIns="91425" spcFirstLastPara="1" rIns="91425" wrap="square" tIns="45700">
            <a:normAutofit lnSpcReduction="10000"/>
          </a:bodyPr>
          <a:lstStyle/>
          <a:p>
            <a:pPr indent="-228600" lvl="1" marL="685800" rtl="0" algn="l">
              <a:lnSpc>
                <a:spcPct val="120000"/>
              </a:lnSpc>
              <a:spcBef>
                <a:spcPts val="0"/>
              </a:spcBef>
              <a:spcAft>
                <a:spcPts val="0"/>
              </a:spcAft>
              <a:buSzPts val="2400"/>
              <a:buChar char="•"/>
            </a:pPr>
            <a:r>
              <a:rPr lang="en-US" sz="2400"/>
              <a:t>Improves record management.</a:t>
            </a:r>
            <a:endParaRPr/>
          </a:p>
          <a:p>
            <a:pPr indent="-228600" lvl="1" marL="685800" rtl="0" algn="l">
              <a:lnSpc>
                <a:spcPct val="120000"/>
              </a:lnSpc>
              <a:spcBef>
                <a:spcPts val="500"/>
              </a:spcBef>
              <a:spcAft>
                <a:spcPts val="0"/>
              </a:spcAft>
              <a:buSzPts val="2400"/>
              <a:buChar char="•"/>
            </a:pPr>
            <a:r>
              <a:rPr lang="en-US" sz="2400"/>
              <a:t>Bridges the gap between the transport industry and the government. </a:t>
            </a:r>
            <a:endParaRPr/>
          </a:p>
          <a:p>
            <a:pPr indent="-228600" lvl="1" marL="685800" rtl="0" algn="l">
              <a:lnSpc>
                <a:spcPct val="120000"/>
              </a:lnSpc>
              <a:spcBef>
                <a:spcPts val="500"/>
              </a:spcBef>
              <a:spcAft>
                <a:spcPts val="0"/>
              </a:spcAft>
              <a:buSzPts val="2400"/>
              <a:buChar char="•"/>
            </a:pPr>
            <a:r>
              <a:rPr lang="en-US" sz="2400"/>
              <a:t>Tracking the income generation of vehicles.</a:t>
            </a:r>
            <a:endParaRPr/>
          </a:p>
          <a:p>
            <a:pPr indent="0" lvl="0" marL="0" rtl="0" algn="l">
              <a:lnSpc>
                <a:spcPct val="120000"/>
              </a:lnSpc>
              <a:spcBef>
                <a:spcPts val="1000"/>
              </a:spcBef>
              <a:spcAft>
                <a:spcPts val="0"/>
              </a:spcAft>
              <a:buSzPts val="2400"/>
              <a:buNone/>
            </a:pPr>
            <a:r>
              <a:rPr b="1" lang="en-US" sz="2400"/>
              <a:t>Difference: </a:t>
            </a:r>
            <a:endParaRPr/>
          </a:p>
          <a:p>
            <a:pPr indent="-228600" lvl="1" marL="685800" rtl="0" algn="l">
              <a:lnSpc>
                <a:spcPct val="120000"/>
              </a:lnSpc>
              <a:spcBef>
                <a:spcPts val="500"/>
              </a:spcBef>
              <a:spcAft>
                <a:spcPts val="0"/>
              </a:spcAft>
              <a:buSzPts val="2400"/>
              <a:buChar char="•"/>
            </a:pPr>
            <a:r>
              <a:rPr lang="en-US" sz="2400"/>
              <a:t>It deals with both Sacco management and fleet management.</a:t>
            </a:r>
            <a:endParaRPr/>
          </a:p>
          <a:p>
            <a:pPr indent="-228600" lvl="1" marL="685800" rtl="0" algn="l">
              <a:lnSpc>
                <a:spcPct val="120000"/>
              </a:lnSpc>
              <a:spcBef>
                <a:spcPts val="500"/>
              </a:spcBef>
              <a:spcAft>
                <a:spcPts val="0"/>
              </a:spcAft>
              <a:buSzPts val="2400"/>
              <a:buChar char="•"/>
            </a:pPr>
            <a:r>
              <a:rPr lang="en-US" sz="2400"/>
              <a:t>Bridging the gap between the government and the industry. </a:t>
            </a:r>
            <a:endParaRPr/>
          </a:p>
          <a:p>
            <a:pPr indent="-228600" lvl="1" marL="685800" rtl="0" algn="l">
              <a:lnSpc>
                <a:spcPct val="120000"/>
              </a:lnSpc>
              <a:spcBef>
                <a:spcPts val="500"/>
              </a:spcBef>
              <a:spcAft>
                <a:spcPts val="0"/>
              </a:spcAft>
              <a:buSzPts val="2400"/>
              <a:buChar char="•"/>
            </a:pPr>
            <a:r>
              <a:rPr lang="en-US" sz="2400"/>
              <a:t>It factors in small businesses as opposed to other Fleet Management Apps. </a:t>
            </a:r>
            <a:endParaRPr/>
          </a:p>
          <a:p>
            <a:pPr indent="0" lvl="0" marL="0" rtl="0" algn="l">
              <a:lnSpc>
                <a:spcPct val="120000"/>
              </a:lnSpc>
              <a:spcBef>
                <a:spcPts val="1000"/>
              </a:spcBef>
              <a:spcAft>
                <a:spcPts val="0"/>
              </a:spcAft>
              <a:buSzPts val="2000"/>
              <a:buNone/>
            </a:pPr>
            <a:r>
              <a:t/>
            </a:r>
            <a:endParaRPr/>
          </a:p>
          <a:p>
            <a:pPr indent="-101600" lvl="0" marL="228600" rtl="0" algn="l">
              <a:lnSpc>
                <a:spcPct val="120000"/>
              </a:lnSpc>
              <a:spcBef>
                <a:spcPts val="1000"/>
              </a:spcBef>
              <a:spcAft>
                <a:spcPts val="0"/>
              </a:spcAft>
              <a:buSzPts val="2000"/>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4"/>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US"/>
              <a:t>TECHNIQUES AND TECHNOLOGIES USED</a:t>
            </a:r>
            <a:endParaRPr/>
          </a:p>
        </p:txBody>
      </p:sp>
      <p:sp>
        <p:nvSpPr>
          <p:cNvPr id="125" name="Google Shape;125;p4"/>
          <p:cNvSpPr txBox="1"/>
          <p:nvPr>
            <p:ph idx="1" type="body"/>
          </p:nvPr>
        </p:nvSpPr>
        <p:spPr>
          <a:xfrm>
            <a:off x="1451579" y="2015732"/>
            <a:ext cx="9603275" cy="4037749"/>
          </a:xfrm>
          <a:prstGeom prst="rect">
            <a:avLst/>
          </a:prstGeom>
          <a:noFill/>
          <a:ln>
            <a:noFill/>
          </a:ln>
        </p:spPr>
        <p:txBody>
          <a:bodyPr anchorCtr="0" anchor="t" bIns="45700" lIns="91425" spcFirstLastPara="1" rIns="91425" wrap="square" tIns="45700">
            <a:noAutofit/>
          </a:bodyPr>
          <a:lstStyle/>
          <a:p>
            <a:pPr indent="-228600" lvl="0" marL="228600" rtl="0" algn="l">
              <a:lnSpc>
                <a:spcPct val="120000"/>
              </a:lnSpc>
              <a:spcBef>
                <a:spcPts val="0"/>
              </a:spcBef>
              <a:spcAft>
                <a:spcPts val="0"/>
              </a:spcAft>
              <a:buSzPts val="2400"/>
              <a:buChar char="•"/>
            </a:pPr>
            <a:r>
              <a:rPr lang="en-US" sz="2400"/>
              <a:t>Approach: Agile</a:t>
            </a:r>
            <a:endParaRPr/>
          </a:p>
          <a:p>
            <a:pPr indent="-228600" lvl="0" marL="228600" rtl="0" algn="l">
              <a:lnSpc>
                <a:spcPct val="120000"/>
              </a:lnSpc>
              <a:spcBef>
                <a:spcPts val="1000"/>
              </a:spcBef>
              <a:spcAft>
                <a:spcPts val="0"/>
              </a:spcAft>
              <a:buSzPts val="2400"/>
              <a:buChar char="•"/>
            </a:pPr>
            <a:r>
              <a:rPr lang="en-US" sz="2400"/>
              <a:t>Stakeholders: Matatu Saccos, Matatu Owners, System Developer, Business Analyst, Matatu Drivers and Touts, Potential Passengers</a:t>
            </a:r>
            <a:endParaRPr/>
          </a:p>
          <a:p>
            <a:pPr indent="-228600" lvl="0" marL="228600" rtl="0" algn="l">
              <a:lnSpc>
                <a:spcPct val="120000"/>
              </a:lnSpc>
              <a:spcBef>
                <a:spcPts val="1000"/>
              </a:spcBef>
              <a:spcAft>
                <a:spcPts val="0"/>
              </a:spcAft>
              <a:buSzPts val="2400"/>
              <a:buChar char="•"/>
            </a:pPr>
            <a:r>
              <a:rPr lang="en-US" sz="2400"/>
              <a:t>Requirements Gathering: Surveys, Interviews, Brainstorming, Prototyping, Requirements Workshop</a:t>
            </a:r>
            <a:endParaRPr/>
          </a:p>
          <a:p>
            <a:pPr indent="-228600" lvl="0" marL="228600" rtl="0" algn="l">
              <a:lnSpc>
                <a:spcPct val="120000"/>
              </a:lnSpc>
              <a:spcBef>
                <a:spcPts val="1000"/>
              </a:spcBef>
              <a:spcAft>
                <a:spcPts val="0"/>
              </a:spcAft>
              <a:buSzPts val="2400"/>
              <a:buChar char="•"/>
            </a:pPr>
            <a:r>
              <a:rPr lang="en-US" sz="2400"/>
              <a:t>Techniques: Interface Analysis, MoSCoW Analysis</a:t>
            </a:r>
            <a:endParaRPr/>
          </a:p>
          <a:p>
            <a:pPr indent="-228600" lvl="0" marL="228600" rtl="0" algn="l">
              <a:lnSpc>
                <a:spcPct val="120000"/>
              </a:lnSpc>
              <a:spcBef>
                <a:spcPts val="1000"/>
              </a:spcBef>
              <a:spcAft>
                <a:spcPts val="0"/>
              </a:spcAft>
              <a:buSzPts val="2400"/>
              <a:buChar char="•"/>
            </a:pPr>
            <a:r>
              <a:rPr lang="en-US" sz="2400"/>
              <a:t>Technologies: Google Analytics, Blasmiq Software, GitHub, Moscow,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5"/>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US"/>
              <a:t>WALKTHROUGH</a:t>
            </a:r>
            <a:endParaRPr/>
          </a:p>
        </p:txBody>
      </p:sp>
      <p:sp>
        <p:nvSpPr>
          <p:cNvPr id="131" name="Google Shape;131;p5"/>
          <p:cNvSpPr txBox="1"/>
          <p:nvPr>
            <p:ph idx="1" type="body"/>
          </p:nvPr>
        </p:nvSpPr>
        <p:spPr>
          <a:xfrm>
            <a:off x="1451579" y="2015732"/>
            <a:ext cx="9603275" cy="4037749"/>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SzPts val="2400"/>
              <a:buChar char="•"/>
            </a:pPr>
            <a:r>
              <a:rPr lang="en-US" sz="2400"/>
              <a:t>Project Identification and Information Gathering (Inception)</a:t>
            </a:r>
            <a:endParaRPr/>
          </a:p>
          <a:p>
            <a:pPr indent="-228600" lvl="0" marL="228600" rtl="0" algn="l">
              <a:lnSpc>
                <a:spcPct val="120000"/>
              </a:lnSpc>
              <a:spcBef>
                <a:spcPts val="1000"/>
              </a:spcBef>
              <a:spcAft>
                <a:spcPts val="0"/>
              </a:spcAft>
              <a:buSzPts val="2400"/>
              <a:buChar char="•"/>
            </a:pPr>
            <a:r>
              <a:rPr lang="en-US" sz="2400"/>
              <a:t>Identification of Stakeholders</a:t>
            </a:r>
            <a:endParaRPr/>
          </a:p>
          <a:p>
            <a:pPr indent="-228600" lvl="0" marL="228600" rtl="0" algn="l">
              <a:lnSpc>
                <a:spcPct val="120000"/>
              </a:lnSpc>
              <a:spcBef>
                <a:spcPts val="1000"/>
              </a:spcBef>
              <a:spcAft>
                <a:spcPts val="0"/>
              </a:spcAft>
              <a:buSzPts val="2400"/>
              <a:buChar char="•"/>
            </a:pPr>
            <a:r>
              <a:rPr lang="en-US" sz="2400"/>
              <a:t>Requirements Gathering</a:t>
            </a:r>
            <a:endParaRPr/>
          </a:p>
          <a:p>
            <a:pPr indent="-228600" lvl="0" marL="228600" rtl="0" algn="l">
              <a:lnSpc>
                <a:spcPct val="120000"/>
              </a:lnSpc>
              <a:spcBef>
                <a:spcPts val="1000"/>
              </a:spcBef>
              <a:spcAft>
                <a:spcPts val="0"/>
              </a:spcAft>
              <a:buSzPts val="2400"/>
              <a:buChar char="•"/>
            </a:pPr>
            <a:r>
              <a:rPr lang="en-US" sz="2400"/>
              <a:t>Analysis</a:t>
            </a:r>
            <a:endParaRPr/>
          </a:p>
          <a:p>
            <a:pPr indent="-228600" lvl="0" marL="228600" rtl="0" algn="l">
              <a:lnSpc>
                <a:spcPct val="120000"/>
              </a:lnSpc>
              <a:spcBef>
                <a:spcPts val="1000"/>
              </a:spcBef>
              <a:spcAft>
                <a:spcPts val="0"/>
              </a:spcAft>
              <a:buSzPts val="2400"/>
              <a:buChar char="•"/>
            </a:pPr>
            <a:r>
              <a:rPr lang="en-US" sz="2400"/>
              <a:t>Requirements Specification</a:t>
            </a:r>
            <a:endParaRPr/>
          </a:p>
          <a:p>
            <a:pPr indent="-228600" lvl="0" marL="228600" rtl="0" algn="l">
              <a:lnSpc>
                <a:spcPct val="120000"/>
              </a:lnSpc>
              <a:spcBef>
                <a:spcPts val="1000"/>
              </a:spcBef>
              <a:spcAft>
                <a:spcPts val="0"/>
              </a:spcAft>
              <a:buSzPts val="2400"/>
              <a:buChar char="•"/>
            </a:pPr>
            <a:r>
              <a:rPr lang="en-US" sz="2400"/>
              <a:t>Most Difficult part: Information gathering and requirements gathering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6"/>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US"/>
              <a:t>VALIDATION AND VERIFICATION</a:t>
            </a:r>
            <a:endParaRPr/>
          </a:p>
        </p:txBody>
      </p:sp>
      <p:sp>
        <p:nvSpPr>
          <p:cNvPr id="137" name="Google Shape;137;p6"/>
          <p:cNvSpPr txBox="1"/>
          <p:nvPr>
            <p:ph idx="1" type="body"/>
          </p:nvPr>
        </p:nvSpPr>
        <p:spPr>
          <a:xfrm>
            <a:off x="1451579" y="2015732"/>
            <a:ext cx="9603275" cy="3450613"/>
          </a:xfrm>
          <a:prstGeom prst="rect">
            <a:avLst/>
          </a:prstGeom>
          <a:noFill/>
          <a:ln>
            <a:noFill/>
          </a:ln>
        </p:spPr>
        <p:txBody>
          <a:bodyPr anchorCtr="0" anchor="t" bIns="45700" lIns="91425" spcFirstLastPara="1" rIns="91425" wrap="square" tIns="45700">
            <a:normAutofit/>
          </a:bodyPr>
          <a:lstStyle/>
          <a:p>
            <a:pPr indent="-228600" lvl="0" marL="228600" rtl="0" algn="l">
              <a:lnSpc>
                <a:spcPct val="120000"/>
              </a:lnSpc>
              <a:spcBef>
                <a:spcPts val="0"/>
              </a:spcBef>
              <a:spcAft>
                <a:spcPts val="0"/>
              </a:spcAft>
              <a:buSzPts val="2400"/>
              <a:buChar char="•"/>
            </a:pPr>
            <a:r>
              <a:rPr lang="en-US" sz="2400"/>
              <a:t>Stakeholders Reviews</a:t>
            </a:r>
            <a:endParaRPr/>
          </a:p>
          <a:p>
            <a:pPr indent="-228600" lvl="0" marL="228600" rtl="0" algn="l">
              <a:lnSpc>
                <a:spcPct val="120000"/>
              </a:lnSpc>
              <a:spcBef>
                <a:spcPts val="1000"/>
              </a:spcBef>
              <a:spcAft>
                <a:spcPts val="0"/>
              </a:spcAft>
              <a:buSzPts val="2400"/>
              <a:buChar char="•"/>
            </a:pPr>
            <a:r>
              <a:rPr lang="en-US" sz="2400"/>
              <a:t>Prototyping</a:t>
            </a:r>
            <a:endParaRPr/>
          </a:p>
          <a:p>
            <a:pPr indent="-228600" lvl="0" marL="228600" rtl="0" algn="l">
              <a:lnSpc>
                <a:spcPct val="120000"/>
              </a:lnSpc>
              <a:spcBef>
                <a:spcPts val="1000"/>
              </a:spcBef>
              <a:spcAft>
                <a:spcPts val="0"/>
              </a:spcAft>
              <a:buSzPts val="2400"/>
              <a:buChar char="•"/>
            </a:pPr>
            <a:r>
              <a:rPr lang="en-US" sz="2400"/>
              <a:t>Interface Analysis workshop</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7"/>
          <p:cNvSpPr txBox="1"/>
          <p:nvPr>
            <p:ph type="title"/>
          </p:nvPr>
        </p:nvSpPr>
        <p:spPr>
          <a:xfrm>
            <a:off x="1295402" y="982133"/>
            <a:ext cx="9601196" cy="988336"/>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US"/>
              <a:t>RESULTS</a:t>
            </a:r>
            <a:endParaRPr/>
          </a:p>
        </p:txBody>
      </p:sp>
      <p:pic>
        <p:nvPicPr>
          <p:cNvPr id="143" name="Google Shape;143;p7"/>
          <p:cNvPicPr preferRelativeResize="0"/>
          <p:nvPr/>
        </p:nvPicPr>
        <p:blipFill rotWithShape="1">
          <a:blip r:embed="rId3">
            <a:alphaModFix/>
          </a:blip>
          <a:srcRect b="0" l="0" r="0" t="0"/>
          <a:stretch/>
        </p:blipFill>
        <p:spPr>
          <a:xfrm>
            <a:off x="1" y="1918953"/>
            <a:ext cx="5022760" cy="4301544"/>
          </a:xfrm>
          <a:prstGeom prst="rect">
            <a:avLst/>
          </a:prstGeom>
          <a:noFill/>
          <a:ln>
            <a:noFill/>
          </a:ln>
        </p:spPr>
      </p:pic>
      <p:pic>
        <p:nvPicPr>
          <p:cNvPr id="144" name="Google Shape;144;p7"/>
          <p:cNvPicPr preferRelativeResize="0"/>
          <p:nvPr/>
        </p:nvPicPr>
        <p:blipFill rotWithShape="1">
          <a:blip r:embed="rId4">
            <a:alphaModFix/>
          </a:blip>
          <a:srcRect b="0" l="0" r="0" t="0"/>
          <a:stretch/>
        </p:blipFill>
        <p:spPr>
          <a:xfrm>
            <a:off x="8891318" y="1889975"/>
            <a:ext cx="3300682" cy="4330521"/>
          </a:xfrm>
          <a:prstGeom prst="rect">
            <a:avLst/>
          </a:prstGeom>
          <a:noFill/>
          <a:ln>
            <a:noFill/>
          </a:ln>
        </p:spPr>
      </p:pic>
      <p:pic>
        <p:nvPicPr>
          <p:cNvPr id="145" name="Google Shape;145;p7"/>
          <p:cNvPicPr preferRelativeResize="0"/>
          <p:nvPr/>
        </p:nvPicPr>
        <p:blipFill rotWithShape="1">
          <a:blip r:embed="rId5">
            <a:alphaModFix/>
          </a:blip>
          <a:srcRect b="0" l="0" r="0" t="0"/>
          <a:stretch/>
        </p:blipFill>
        <p:spPr>
          <a:xfrm>
            <a:off x="5090844" y="1918952"/>
            <a:ext cx="3800473" cy="430154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8"/>
          <p:cNvSpPr txBox="1"/>
          <p:nvPr>
            <p:ph type="title"/>
          </p:nvPr>
        </p:nvSpPr>
        <p:spPr>
          <a:xfrm>
            <a:off x="1451579" y="804519"/>
            <a:ext cx="9603275" cy="1049235"/>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3200"/>
              <a:buFont typeface="Gill Sans"/>
              <a:buNone/>
            </a:pPr>
            <a:r>
              <a:rPr lang="en-US"/>
              <a:t>QUESTIONS AND ANSWERS</a:t>
            </a:r>
            <a:endParaRPr/>
          </a:p>
        </p:txBody>
      </p:sp>
      <p:sp>
        <p:nvSpPr>
          <p:cNvPr id="151" name="Google Shape;151;p8"/>
          <p:cNvSpPr txBox="1"/>
          <p:nvPr>
            <p:ph idx="1" type="body"/>
          </p:nvPr>
        </p:nvSpPr>
        <p:spPr>
          <a:xfrm>
            <a:off x="1451579" y="2015732"/>
            <a:ext cx="9603275" cy="4037749"/>
          </a:xfrm>
          <a:prstGeom prst="rect">
            <a:avLst/>
          </a:prstGeom>
          <a:noFill/>
          <a:ln>
            <a:noFill/>
          </a:ln>
        </p:spPr>
        <p:txBody>
          <a:bodyPr anchorCtr="0" anchor="t" bIns="45700" lIns="91425" spcFirstLastPara="1" rIns="91425" wrap="square" tIns="45700">
            <a:normAutofit fontScale="55000" lnSpcReduction="20000"/>
          </a:bodyPr>
          <a:lstStyle/>
          <a:p>
            <a:pPr indent="-457200" lvl="0" marL="502919" rtl="0" algn="l">
              <a:lnSpc>
                <a:spcPct val="120000"/>
              </a:lnSpc>
              <a:spcBef>
                <a:spcPts val="0"/>
              </a:spcBef>
              <a:spcAft>
                <a:spcPts val="0"/>
              </a:spcAft>
              <a:buSzPct val="100000"/>
              <a:buFont typeface="Gill Sans"/>
              <a:buAutoNum type="arabicPeriod"/>
            </a:pPr>
            <a:r>
              <a:rPr lang="en-US" sz="3600">
                <a:latin typeface="Gill Sans"/>
                <a:ea typeface="Gill Sans"/>
                <a:cs typeface="Gill Sans"/>
                <a:sym typeface="Gill Sans"/>
              </a:rPr>
              <a:t>Discuss the most difficult aspect of your project with particular emphasis on your chosen business analysis techniques</a:t>
            </a:r>
            <a:endParaRPr/>
          </a:p>
          <a:p>
            <a:pPr indent="-457200" lvl="0" marL="502919" rtl="0" algn="l">
              <a:lnSpc>
                <a:spcPct val="120000"/>
              </a:lnSpc>
              <a:spcBef>
                <a:spcPts val="1000"/>
              </a:spcBef>
              <a:spcAft>
                <a:spcPts val="0"/>
              </a:spcAft>
              <a:buSzPct val="100000"/>
              <a:buFont typeface="Gill Sans"/>
              <a:buAutoNum type="arabicPeriod"/>
            </a:pPr>
            <a:r>
              <a:rPr lang="en-US" sz="3600">
                <a:latin typeface="Gill Sans"/>
                <a:ea typeface="Gill Sans"/>
                <a:cs typeface="Gill Sans"/>
                <a:sym typeface="Gill Sans"/>
              </a:rPr>
              <a:t>Discuss the most innovative aspect of your project.  For example, with respect to the context in which you carried out your requirements gathering activities</a:t>
            </a:r>
            <a:endParaRPr/>
          </a:p>
          <a:p>
            <a:pPr indent="-457200" lvl="0" marL="502919" rtl="0" algn="l">
              <a:lnSpc>
                <a:spcPct val="120000"/>
              </a:lnSpc>
              <a:spcBef>
                <a:spcPts val="1000"/>
              </a:spcBef>
              <a:spcAft>
                <a:spcPts val="0"/>
              </a:spcAft>
              <a:buSzPct val="100000"/>
              <a:buFont typeface="Gill Sans"/>
              <a:buAutoNum type="arabicPeriod"/>
            </a:pPr>
            <a:r>
              <a:rPr lang="en-US" sz="3600">
                <a:latin typeface="Gill Sans"/>
                <a:ea typeface="Gill Sans"/>
                <a:cs typeface="Gill Sans"/>
                <a:sym typeface="Gill Sans"/>
              </a:rPr>
              <a:t>With respect to your Aims and Objectives as set out in your project proposal, how have these since changed, and what impact has this had on the completeness of your project?</a:t>
            </a:r>
            <a:endParaRPr/>
          </a:p>
          <a:p>
            <a:pPr indent="-457200" lvl="0" marL="502919" rtl="0" algn="l">
              <a:lnSpc>
                <a:spcPct val="120000"/>
              </a:lnSpc>
              <a:spcBef>
                <a:spcPts val="1000"/>
              </a:spcBef>
              <a:spcAft>
                <a:spcPts val="0"/>
              </a:spcAft>
              <a:buSzPct val="100000"/>
              <a:buFont typeface="Gill Sans"/>
              <a:buAutoNum type="arabicPeriod"/>
            </a:pPr>
            <a:r>
              <a:rPr lang="en-US" sz="3600">
                <a:latin typeface="Gill Sans"/>
                <a:ea typeface="Gill Sans"/>
                <a:cs typeface="Gill Sans"/>
                <a:sym typeface="Gill Sans"/>
              </a:rPr>
              <a:t>Describe in detail, your approach to validation &amp; verification </a:t>
            </a:r>
            <a:endParaRPr/>
          </a:p>
          <a:p>
            <a:pPr indent="-457200" lvl="0" marL="502919" rtl="0" algn="l">
              <a:lnSpc>
                <a:spcPct val="120000"/>
              </a:lnSpc>
              <a:spcBef>
                <a:spcPts val="1000"/>
              </a:spcBef>
              <a:spcAft>
                <a:spcPts val="0"/>
              </a:spcAft>
              <a:buSzPct val="100000"/>
              <a:buFont typeface="Gill Sans"/>
              <a:buAutoNum type="arabicPeriod"/>
            </a:pPr>
            <a:r>
              <a:rPr lang="en-US" sz="3600">
                <a:latin typeface="Gill Sans"/>
                <a:ea typeface="Gill Sans"/>
                <a:cs typeface="Gill Sans"/>
                <a:sym typeface="Gill Sans"/>
              </a:rPr>
              <a:t>If you were to start your project again would you change any of the decisions you made? For example, in relation to requirements gathering, business analysis, technology etc.</a:t>
            </a:r>
            <a:endParaRPr/>
          </a:p>
          <a:p>
            <a:pPr indent="-158750" lvl="0" marL="228600" rtl="0" algn="l">
              <a:lnSpc>
                <a:spcPct val="120000"/>
              </a:lnSpc>
              <a:spcBef>
                <a:spcPts val="1000"/>
              </a:spcBef>
              <a:spcAft>
                <a:spcPts val="0"/>
              </a:spcAft>
              <a:buSzPct val="100000"/>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Gallery">
  <a:themeElements>
    <a:clrScheme name="Gallery">
      <a:dk1>
        <a:srgbClr val="000000"/>
      </a:dk1>
      <a:lt1>
        <a:srgbClr val="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2022-05-20T22:48:18Z</dcterms:created>
  <dc:creator>PETERS</dc:creator>
</cp:coreProperties>
</file>